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68" r:id="rId2"/>
    <p:sldMasterId id="2147483695" r:id="rId3"/>
  </p:sldMasterIdLst>
  <p:notesMasterIdLst>
    <p:notesMasterId r:id="rId41"/>
  </p:notesMasterIdLst>
  <p:handoutMasterIdLst>
    <p:handoutMasterId r:id="rId42"/>
  </p:handoutMasterIdLst>
  <p:sldIdLst>
    <p:sldId id="277" r:id="rId4"/>
    <p:sldId id="288" r:id="rId5"/>
    <p:sldId id="315" r:id="rId6"/>
    <p:sldId id="279" r:id="rId7"/>
    <p:sldId id="319" r:id="rId8"/>
    <p:sldId id="320" r:id="rId9"/>
    <p:sldId id="317" r:id="rId10"/>
    <p:sldId id="311" r:id="rId11"/>
    <p:sldId id="316" r:id="rId12"/>
    <p:sldId id="312" r:id="rId13"/>
    <p:sldId id="321" r:id="rId14"/>
    <p:sldId id="296" r:id="rId15"/>
    <p:sldId id="338" r:id="rId16"/>
    <p:sldId id="337" r:id="rId17"/>
    <p:sldId id="293" r:id="rId18"/>
    <p:sldId id="289" r:id="rId19"/>
    <p:sldId id="275" r:id="rId20"/>
    <p:sldId id="323" r:id="rId21"/>
    <p:sldId id="302" r:id="rId22"/>
    <p:sldId id="303" r:id="rId23"/>
    <p:sldId id="322" r:id="rId24"/>
    <p:sldId id="304" r:id="rId25"/>
    <p:sldId id="305" r:id="rId26"/>
    <p:sldId id="306" r:id="rId27"/>
    <p:sldId id="307" r:id="rId28"/>
    <p:sldId id="308" r:id="rId29"/>
    <p:sldId id="309" r:id="rId30"/>
    <p:sldId id="324" r:id="rId31"/>
    <p:sldId id="327" r:id="rId32"/>
    <p:sldId id="329" r:id="rId33"/>
    <p:sldId id="330" r:id="rId34"/>
    <p:sldId id="331" r:id="rId35"/>
    <p:sldId id="332" r:id="rId36"/>
    <p:sldId id="333" r:id="rId37"/>
    <p:sldId id="334" r:id="rId38"/>
    <p:sldId id="335" r:id="rId39"/>
    <p:sldId id="336" r:id="rId40"/>
  </p:sldIdLst>
  <p:sldSz cx="10058400" cy="7772400"/>
  <p:notesSz cx="7010400" cy="9448800"/>
  <p:defaultTextStyle>
    <a:defPPr>
      <a:defRPr lang="en-US"/>
    </a:defPPr>
    <a:lvl1pPr algn="l" rtl="0" eaLnBrk="0" fontAlgn="base" hangingPunct="0">
      <a:spcBef>
        <a:spcPct val="0"/>
      </a:spcBef>
      <a:spcAft>
        <a:spcPct val="0"/>
      </a:spcAft>
      <a:defRPr sz="900" kern="1200">
        <a:solidFill>
          <a:srgbClr val="666666"/>
        </a:solidFill>
        <a:latin typeface="55 Helvetica Roman" pitchFamily="1" charset="0"/>
        <a:ea typeface="+mn-ea"/>
        <a:cs typeface="+mn-cs"/>
      </a:defRPr>
    </a:lvl1pPr>
    <a:lvl2pPr marL="457200" algn="l" rtl="0" eaLnBrk="0" fontAlgn="base" hangingPunct="0">
      <a:spcBef>
        <a:spcPct val="0"/>
      </a:spcBef>
      <a:spcAft>
        <a:spcPct val="0"/>
      </a:spcAft>
      <a:defRPr sz="900" kern="1200">
        <a:solidFill>
          <a:srgbClr val="666666"/>
        </a:solidFill>
        <a:latin typeface="55 Helvetica Roman" pitchFamily="1" charset="0"/>
        <a:ea typeface="+mn-ea"/>
        <a:cs typeface="+mn-cs"/>
      </a:defRPr>
    </a:lvl2pPr>
    <a:lvl3pPr marL="914400" algn="l" rtl="0" eaLnBrk="0" fontAlgn="base" hangingPunct="0">
      <a:spcBef>
        <a:spcPct val="0"/>
      </a:spcBef>
      <a:spcAft>
        <a:spcPct val="0"/>
      </a:spcAft>
      <a:defRPr sz="900" kern="1200">
        <a:solidFill>
          <a:srgbClr val="666666"/>
        </a:solidFill>
        <a:latin typeface="55 Helvetica Roman" pitchFamily="1" charset="0"/>
        <a:ea typeface="+mn-ea"/>
        <a:cs typeface="+mn-cs"/>
      </a:defRPr>
    </a:lvl3pPr>
    <a:lvl4pPr marL="1371600" algn="l" rtl="0" eaLnBrk="0" fontAlgn="base" hangingPunct="0">
      <a:spcBef>
        <a:spcPct val="0"/>
      </a:spcBef>
      <a:spcAft>
        <a:spcPct val="0"/>
      </a:spcAft>
      <a:defRPr sz="900" kern="1200">
        <a:solidFill>
          <a:srgbClr val="666666"/>
        </a:solidFill>
        <a:latin typeface="55 Helvetica Roman" pitchFamily="1" charset="0"/>
        <a:ea typeface="+mn-ea"/>
        <a:cs typeface="+mn-cs"/>
      </a:defRPr>
    </a:lvl4pPr>
    <a:lvl5pPr marL="1828800" algn="l" rtl="0" eaLnBrk="0" fontAlgn="base" hangingPunct="0">
      <a:spcBef>
        <a:spcPct val="0"/>
      </a:spcBef>
      <a:spcAft>
        <a:spcPct val="0"/>
      </a:spcAft>
      <a:defRPr sz="900" kern="1200">
        <a:solidFill>
          <a:srgbClr val="666666"/>
        </a:solidFill>
        <a:latin typeface="55 Helvetica Roman" pitchFamily="1" charset="0"/>
        <a:ea typeface="+mn-ea"/>
        <a:cs typeface="+mn-cs"/>
      </a:defRPr>
    </a:lvl5pPr>
    <a:lvl6pPr marL="2286000" algn="l" defTabSz="457200" rtl="0" eaLnBrk="1" latinLnBrk="0" hangingPunct="1">
      <a:defRPr sz="900" kern="1200">
        <a:solidFill>
          <a:srgbClr val="666666"/>
        </a:solidFill>
        <a:latin typeface="55 Helvetica Roman" pitchFamily="1" charset="0"/>
        <a:ea typeface="+mn-ea"/>
        <a:cs typeface="+mn-cs"/>
      </a:defRPr>
    </a:lvl6pPr>
    <a:lvl7pPr marL="2743200" algn="l" defTabSz="457200" rtl="0" eaLnBrk="1" latinLnBrk="0" hangingPunct="1">
      <a:defRPr sz="900" kern="1200">
        <a:solidFill>
          <a:srgbClr val="666666"/>
        </a:solidFill>
        <a:latin typeface="55 Helvetica Roman" pitchFamily="1" charset="0"/>
        <a:ea typeface="+mn-ea"/>
        <a:cs typeface="+mn-cs"/>
      </a:defRPr>
    </a:lvl7pPr>
    <a:lvl8pPr marL="3200400" algn="l" defTabSz="457200" rtl="0" eaLnBrk="1" latinLnBrk="0" hangingPunct="1">
      <a:defRPr sz="900" kern="1200">
        <a:solidFill>
          <a:srgbClr val="666666"/>
        </a:solidFill>
        <a:latin typeface="55 Helvetica Roman" pitchFamily="1" charset="0"/>
        <a:ea typeface="+mn-ea"/>
        <a:cs typeface="+mn-cs"/>
      </a:defRPr>
    </a:lvl8pPr>
    <a:lvl9pPr marL="3657600" algn="l" defTabSz="457200" rtl="0" eaLnBrk="1" latinLnBrk="0" hangingPunct="1">
      <a:defRPr sz="900" kern="1200">
        <a:solidFill>
          <a:srgbClr val="666666"/>
        </a:solidFill>
        <a:latin typeface="55 Helvetica Roman" pitchFamily="1" charset="0"/>
        <a:ea typeface="+mn-ea"/>
        <a:cs typeface="+mn-cs"/>
      </a:defRPr>
    </a:lvl9pPr>
  </p:defaultTextStyle>
  <p:extLst>
    <p:ext uri="{EFAFB233-063F-42B5-8137-9DF3F51BA10A}">
      <p15:sldGuideLst xmlns:p15="http://schemas.microsoft.com/office/powerpoint/2012/main">
        <p15:guide id="1" orient="horz" pos="451">
          <p15:clr>
            <a:srgbClr val="A4A3A4"/>
          </p15:clr>
        </p15:guide>
        <p15:guide id="2" pos="31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7085"/>
    <a:srgbClr val="A1EB6B"/>
    <a:srgbClr val="87B2ED"/>
    <a:srgbClr val="000000"/>
    <a:srgbClr val="A8B9DA"/>
    <a:srgbClr val="B7FF27"/>
    <a:srgbClr val="70EE77"/>
    <a:srgbClr val="939B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66492" autoAdjust="0"/>
  </p:normalViewPr>
  <p:slideViewPr>
    <p:cSldViewPr snapToGrid="0">
      <p:cViewPr varScale="1">
        <p:scale>
          <a:sx n="96" d="100"/>
          <a:sy n="96" d="100"/>
        </p:scale>
        <p:origin x="3534" y="90"/>
      </p:cViewPr>
      <p:guideLst>
        <p:guide orient="horz" pos="451"/>
        <p:guide pos="3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erver1\Desktop\export\orbits_In_excel\VCM-CCSDS-TURBO-LDPC-LEO80DPASS%20-%20PLF%20-%20best%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200"/>
            </a:pPr>
            <a:r>
              <a:rPr lang="en-US" sz="1200">
                <a:latin typeface="Times New Roman" pitchFamily="18" charset="0"/>
                <a:cs typeface="Times New Roman" pitchFamily="18" charset="0"/>
              </a:rPr>
              <a:t>Typical Cubesat Pass</a:t>
            </a:r>
          </a:p>
        </c:rich>
      </c:tx>
      <c:layout>
        <c:manualLayout>
          <c:xMode val="edge"/>
          <c:yMode val="edge"/>
          <c:x val="0.31079365079365079"/>
          <c:y val="3.8277511961722487E-2"/>
        </c:manualLayout>
      </c:layout>
      <c:overlay val="1"/>
    </c:title>
    <c:autoTitleDeleted val="0"/>
    <c:plotArea>
      <c:layout>
        <c:manualLayout>
          <c:layoutTarget val="inner"/>
          <c:xMode val="edge"/>
          <c:yMode val="edge"/>
          <c:x val="0.10273215848019"/>
          <c:y val="0.14765550239234401"/>
          <c:w val="0.81202736021633704"/>
          <c:h val="0.82430622009569399"/>
        </c:manualLayout>
      </c:layout>
      <c:lineChart>
        <c:grouping val="standard"/>
        <c:varyColors val="1"/>
        <c:ser>
          <c:idx val="1"/>
          <c:order val="0"/>
          <c:tx>
            <c:strRef>
              <c:f>'High Sym Rate'!$B$1</c:f>
              <c:strCache>
                <c:ptCount val="1"/>
                <c:pt idx="0">
                  <c:v>Es/N0</c:v>
                </c:pt>
              </c:strCache>
            </c:strRef>
          </c:tx>
          <c:marker>
            <c:symbol val="none"/>
          </c:marker>
          <c:cat>
            <c:numRef>
              <c:f>'High Sym Rate'!$A$2:$A$638</c:f>
              <c:numCache>
                <c:formatCode>mm:ss.0</c:formatCode>
                <c:ptCount val="637"/>
                <c:pt idx="0">
                  <c:v>41346.435127314813</c:v>
                </c:pt>
                <c:pt idx="1">
                  <c:v>41346.43513888889</c:v>
                </c:pt>
                <c:pt idx="2">
                  <c:v>41346.435150462959</c:v>
                </c:pt>
                <c:pt idx="3">
                  <c:v>41346.435162036993</c:v>
                </c:pt>
                <c:pt idx="4">
                  <c:v>41346.435173610989</c:v>
                </c:pt>
                <c:pt idx="5">
                  <c:v>41346.435185185182</c:v>
                </c:pt>
                <c:pt idx="6">
                  <c:v>41346.435196759223</c:v>
                </c:pt>
                <c:pt idx="7">
                  <c:v>41346.435208333343</c:v>
                </c:pt>
                <c:pt idx="8">
                  <c:v>41346.435219907413</c:v>
                </c:pt>
                <c:pt idx="9">
                  <c:v>41346.435231481482</c:v>
                </c:pt>
                <c:pt idx="10">
                  <c:v>41346.435243055559</c:v>
                </c:pt>
                <c:pt idx="11">
                  <c:v>41346.435254629629</c:v>
                </c:pt>
                <c:pt idx="12">
                  <c:v>41346.435266203713</c:v>
                </c:pt>
                <c:pt idx="13">
                  <c:v>41346.435277777782</c:v>
                </c:pt>
                <c:pt idx="14">
                  <c:v>41346.435289351852</c:v>
                </c:pt>
                <c:pt idx="15">
                  <c:v>41346.435300925928</c:v>
                </c:pt>
                <c:pt idx="16">
                  <c:v>41346.435312500013</c:v>
                </c:pt>
                <c:pt idx="17">
                  <c:v>41346.435324074082</c:v>
                </c:pt>
                <c:pt idx="18">
                  <c:v>41346.435335648152</c:v>
                </c:pt>
                <c:pt idx="19">
                  <c:v>41346.435347222221</c:v>
                </c:pt>
                <c:pt idx="20">
                  <c:v>41346.435358796298</c:v>
                </c:pt>
                <c:pt idx="21">
                  <c:v>41346.435370370367</c:v>
                </c:pt>
                <c:pt idx="22">
                  <c:v>41346.435381944437</c:v>
                </c:pt>
                <c:pt idx="23">
                  <c:v>41346.435393518521</c:v>
                </c:pt>
                <c:pt idx="24">
                  <c:v>41346.435405092598</c:v>
                </c:pt>
                <c:pt idx="25">
                  <c:v>41346.435416666653</c:v>
                </c:pt>
                <c:pt idx="26">
                  <c:v>41346.435428240737</c:v>
                </c:pt>
                <c:pt idx="27">
                  <c:v>41346.435439814813</c:v>
                </c:pt>
                <c:pt idx="28">
                  <c:v>41346.435451388897</c:v>
                </c:pt>
                <c:pt idx="29">
                  <c:v>41346.435462962952</c:v>
                </c:pt>
                <c:pt idx="30">
                  <c:v>41346.435474536993</c:v>
                </c:pt>
                <c:pt idx="31">
                  <c:v>41346.43548611099</c:v>
                </c:pt>
                <c:pt idx="32">
                  <c:v>41346.435497685183</c:v>
                </c:pt>
                <c:pt idx="33">
                  <c:v>41346.43550925926</c:v>
                </c:pt>
                <c:pt idx="34">
                  <c:v>41346.43552083322</c:v>
                </c:pt>
                <c:pt idx="35">
                  <c:v>41346.435532407413</c:v>
                </c:pt>
                <c:pt idx="36">
                  <c:v>41346.435543981483</c:v>
                </c:pt>
                <c:pt idx="37">
                  <c:v>41346.435555555552</c:v>
                </c:pt>
                <c:pt idx="38">
                  <c:v>41346.435567129629</c:v>
                </c:pt>
                <c:pt idx="39">
                  <c:v>41346.435578703713</c:v>
                </c:pt>
                <c:pt idx="40">
                  <c:v>41346.435590277782</c:v>
                </c:pt>
                <c:pt idx="41">
                  <c:v>41346.435601851823</c:v>
                </c:pt>
                <c:pt idx="42">
                  <c:v>41346.435613425929</c:v>
                </c:pt>
                <c:pt idx="43">
                  <c:v>41346.435624999998</c:v>
                </c:pt>
                <c:pt idx="44">
                  <c:v>41346.435636574082</c:v>
                </c:pt>
                <c:pt idx="45">
                  <c:v>41346.435648148152</c:v>
                </c:pt>
                <c:pt idx="46">
                  <c:v>41346.435659722221</c:v>
                </c:pt>
                <c:pt idx="47">
                  <c:v>41346.435671296298</c:v>
                </c:pt>
                <c:pt idx="48">
                  <c:v>41346.435682870353</c:v>
                </c:pt>
                <c:pt idx="49">
                  <c:v>41346.435694444452</c:v>
                </c:pt>
                <c:pt idx="50">
                  <c:v>41346.435706018521</c:v>
                </c:pt>
                <c:pt idx="51">
                  <c:v>41346.435717592598</c:v>
                </c:pt>
                <c:pt idx="52">
                  <c:v>41346.435729166653</c:v>
                </c:pt>
                <c:pt idx="53">
                  <c:v>41346.435740740722</c:v>
                </c:pt>
                <c:pt idx="54">
                  <c:v>41346.435752314806</c:v>
                </c:pt>
                <c:pt idx="55">
                  <c:v>41346.435763888883</c:v>
                </c:pt>
                <c:pt idx="56">
                  <c:v>41346.43577546296</c:v>
                </c:pt>
                <c:pt idx="57">
                  <c:v>41346.435787036993</c:v>
                </c:pt>
                <c:pt idx="58">
                  <c:v>41346.435798610997</c:v>
                </c:pt>
                <c:pt idx="59">
                  <c:v>41346.435810185183</c:v>
                </c:pt>
                <c:pt idx="60">
                  <c:v>41346.435821759253</c:v>
                </c:pt>
                <c:pt idx="61">
                  <c:v>41346.435833333337</c:v>
                </c:pt>
                <c:pt idx="62">
                  <c:v>41346.435844907413</c:v>
                </c:pt>
                <c:pt idx="63">
                  <c:v>41346.435856481483</c:v>
                </c:pt>
                <c:pt idx="64">
                  <c:v>41346.435868055552</c:v>
                </c:pt>
                <c:pt idx="65">
                  <c:v>41346.435879629629</c:v>
                </c:pt>
                <c:pt idx="66">
                  <c:v>41346.435891203713</c:v>
                </c:pt>
                <c:pt idx="67">
                  <c:v>41346.435902777783</c:v>
                </c:pt>
                <c:pt idx="68">
                  <c:v>41346.435914351852</c:v>
                </c:pt>
                <c:pt idx="69">
                  <c:v>41346.435925925929</c:v>
                </c:pt>
                <c:pt idx="70">
                  <c:v>41346.435937500013</c:v>
                </c:pt>
                <c:pt idx="71">
                  <c:v>41346.435949074083</c:v>
                </c:pt>
                <c:pt idx="72">
                  <c:v>41346.435960648138</c:v>
                </c:pt>
                <c:pt idx="73">
                  <c:v>41346.435972222222</c:v>
                </c:pt>
                <c:pt idx="74">
                  <c:v>41346.435983796277</c:v>
                </c:pt>
                <c:pt idx="75">
                  <c:v>41346.435995370368</c:v>
                </c:pt>
                <c:pt idx="76">
                  <c:v>41346.436006944452</c:v>
                </c:pt>
                <c:pt idx="77">
                  <c:v>41346.436018518521</c:v>
                </c:pt>
                <c:pt idx="78">
                  <c:v>41346.436030092598</c:v>
                </c:pt>
                <c:pt idx="79">
                  <c:v>41346.436041666653</c:v>
                </c:pt>
                <c:pt idx="80">
                  <c:v>41346.436053240737</c:v>
                </c:pt>
                <c:pt idx="81">
                  <c:v>41346.436064814807</c:v>
                </c:pt>
                <c:pt idx="82">
                  <c:v>41346.436076388898</c:v>
                </c:pt>
                <c:pt idx="83">
                  <c:v>41346.43608796296</c:v>
                </c:pt>
                <c:pt idx="84">
                  <c:v>41346.436099537037</c:v>
                </c:pt>
                <c:pt idx="85">
                  <c:v>41346.436111111107</c:v>
                </c:pt>
                <c:pt idx="86">
                  <c:v>41346.436122685183</c:v>
                </c:pt>
                <c:pt idx="87">
                  <c:v>41346.43613425926</c:v>
                </c:pt>
                <c:pt idx="88">
                  <c:v>41346.436145833322</c:v>
                </c:pt>
                <c:pt idx="89">
                  <c:v>41346.436157407406</c:v>
                </c:pt>
                <c:pt idx="90">
                  <c:v>41346.436168981483</c:v>
                </c:pt>
                <c:pt idx="91">
                  <c:v>41346.436180555553</c:v>
                </c:pt>
                <c:pt idx="92">
                  <c:v>41346.436192129629</c:v>
                </c:pt>
                <c:pt idx="93">
                  <c:v>41346.436203703714</c:v>
                </c:pt>
                <c:pt idx="94">
                  <c:v>41346.436215277798</c:v>
                </c:pt>
                <c:pt idx="95">
                  <c:v>41346.436226851853</c:v>
                </c:pt>
                <c:pt idx="96">
                  <c:v>41346.436238426002</c:v>
                </c:pt>
                <c:pt idx="97">
                  <c:v>41346.436249999999</c:v>
                </c:pt>
                <c:pt idx="98">
                  <c:v>41346.436261574083</c:v>
                </c:pt>
                <c:pt idx="99">
                  <c:v>41346.436273148203</c:v>
                </c:pt>
                <c:pt idx="100">
                  <c:v>41346.436284722222</c:v>
                </c:pt>
                <c:pt idx="101">
                  <c:v>41346.436296296299</c:v>
                </c:pt>
                <c:pt idx="102">
                  <c:v>41346.436307870368</c:v>
                </c:pt>
                <c:pt idx="103">
                  <c:v>41346.436319444503</c:v>
                </c:pt>
                <c:pt idx="104">
                  <c:v>41346.436331018522</c:v>
                </c:pt>
                <c:pt idx="105">
                  <c:v>41346.436342592599</c:v>
                </c:pt>
                <c:pt idx="106">
                  <c:v>41346.436354166668</c:v>
                </c:pt>
                <c:pt idx="107">
                  <c:v>41346.436365740738</c:v>
                </c:pt>
                <c:pt idx="108">
                  <c:v>41346.436377314822</c:v>
                </c:pt>
                <c:pt idx="109">
                  <c:v>41346.436388888898</c:v>
                </c:pt>
                <c:pt idx="110">
                  <c:v>41346.436400462961</c:v>
                </c:pt>
                <c:pt idx="111">
                  <c:v>41346.436412037037</c:v>
                </c:pt>
                <c:pt idx="112">
                  <c:v>41346.436423610998</c:v>
                </c:pt>
                <c:pt idx="113">
                  <c:v>41346.436435185198</c:v>
                </c:pt>
                <c:pt idx="114">
                  <c:v>41346.436446759253</c:v>
                </c:pt>
                <c:pt idx="115">
                  <c:v>41346.43645833333</c:v>
                </c:pt>
                <c:pt idx="116">
                  <c:v>41346.436469907407</c:v>
                </c:pt>
                <c:pt idx="117">
                  <c:v>41346.436481481483</c:v>
                </c:pt>
                <c:pt idx="118">
                  <c:v>41346.436493055553</c:v>
                </c:pt>
                <c:pt idx="119">
                  <c:v>41346.43650462963</c:v>
                </c:pt>
                <c:pt idx="120">
                  <c:v>41346.436516203707</c:v>
                </c:pt>
                <c:pt idx="121">
                  <c:v>41346.436527777783</c:v>
                </c:pt>
                <c:pt idx="122">
                  <c:v>41346.43653935186</c:v>
                </c:pt>
                <c:pt idx="123">
                  <c:v>41346.436550925922</c:v>
                </c:pt>
                <c:pt idx="124">
                  <c:v>41346.436562500006</c:v>
                </c:pt>
                <c:pt idx="125">
                  <c:v>41346.436574074098</c:v>
                </c:pt>
                <c:pt idx="126">
                  <c:v>41346.436585648153</c:v>
                </c:pt>
                <c:pt idx="127">
                  <c:v>41346.436597222222</c:v>
                </c:pt>
                <c:pt idx="128">
                  <c:v>41346.436608796299</c:v>
                </c:pt>
                <c:pt idx="129">
                  <c:v>41346.436620370368</c:v>
                </c:pt>
                <c:pt idx="130">
                  <c:v>41346.436631944453</c:v>
                </c:pt>
                <c:pt idx="131">
                  <c:v>41346.436643518522</c:v>
                </c:pt>
                <c:pt idx="132">
                  <c:v>41346.436655092599</c:v>
                </c:pt>
                <c:pt idx="133">
                  <c:v>41346.436666666646</c:v>
                </c:pt>
                <c:pt idx="134">
                  <c:v>41346.436678240738</c:v>
                </c:pt>
                <c:pt idx="135">
                  <c:v>41346.436689814807</c:v>
                </c:pt>
                <c:pt idx="136">
                  <c:v>41346.436701388899</c:v>
                </c:pt>
                <c:pt idx="137">
                  <c:v>41346.436712962961</c:v>
                </c:pt>
                <c:pt idx="138">
                  <c:v>41346.436724537023</c:v>
                </c:pt>
                <c:pt idx="139">
                  <c:v>41346.436736111107</c:v>
                </c:pt>
                <c:pt idx="140">
                  <c:v>41346.436747685177</c:v>
                </c:pt>
                <c:pt idx="141">
                  <c:v>41346.436759259261</c:v>
                </c:pt>
                <c:pt idx="142">
                  <c:v>41346.436770833323</c:v>
                </c:pt>
                <c:pt idx="143">
                  <c:v>41346.436782407407</c:v>
                </c:pt>
                <c:pt idx="144">
                  <c:v>41346.436793981477</c:v>
                </c:pt>
                <c:pt idx="145">
                  <c:v>41346.436805555553</c:v>
                </c:pt>
                <c:pt idx="146">
                  <c:v>41346.43681712963</c:v>
                </c:pt>
                <c:pt idx="147">
                  <c:v>41346.436828703707</c:v>
                </c:pt>
                <c:pt idx="148">
                  <c:v>41346.436840277784</c:v>
                </c:pt>
                <c:pt idx="149">
                  <c:v>41346.436851851853</c:v>
                </c:pt>
                <c:pt idx="150">
                  <c:v>41346.436863425923</c:v>
                </c:pt>
                <c:pt idx="151">
                  <c:v>41346.436874999999</c:v>
                </c:pt>
                <c:pt idx="152">
                  <c:v>41346.436886574083</c:v>
                </c:pt>
                <c:pt idx="153">
                  <c:v>41346.436898148197</c:v>
                </c:pt>
                <c:pt idx="154">
                  <c:v>41346.436909722222</c:v>
                </c:pt>
                <c:pt idx="155">
                  <c:v>41346.436921296299</c:v>
                </c:pt>
                <c:pt idx="156">
                  <c:v>41346.436932870369</c:v>
                </c:pt>
                <c:pt idx="157">
                  <c:v>41346.43694444446</c:v>
                </c:pt>
                <c:pt idx="158">
                  <c:v>41346.436956018522</c:v>
                </c:pt>
                <c:pt idx="159">
                  <c:v>41346.436967592599</c:v>
                </c:pt>
                <c:pt idx="160">
                  <c:v>41346.436979166669</c:v>
                </c:pt>
                <c:pt idx="161">
                  <c:v>41346.436990740738</c:v>
                </c:pt>
                <c:pt idx="162">
                  <c:v>41346.437002314808</c:v>
                </c:pt>
                <c:pt idx="163">
                  <c:v>41346.437013888899</c:v>
                </c:pt>
                <c:pt idx="164">
                  <c:v>41346.437025462961</c:v>
                </c:pt>
                <c:pt idx="165">
                  <c:v>41346.437037037038</c:v>
                </c:pt>
                <c:pt idx="166">
                  <c:v>41346.437048610998</c:v>
                </c:pt>
                <c:pt idx="167">
                  <c:v>41346.437060185177</c:v>
                </c:pt>
                <c:pt idx="168">
                  <c:v>41346.437071759246</c:v>
                </c:pt>
                <c:pt idx="169">
                  <c:v>41346.437083333323</c:v>
                </c:pt>
                <c:pt idx="170">
                  <c:v>41346.437094907407</c:v>
                </c:pt>
                <c:pt idx="171">
                  <c:v>41346.437106481477</c:v>
                </c:pt>
                <c:pt idx="172">
                  <c:v>41346.437118055561</c:v>
                </c:pt>
                <c:pt idx="173">
                  <c:v>41346.437129629623</c:v>
                </c:pt>
                <c:pt idx="174">
                  <c:v>41346.437141203591</c:v>
                </c:pt>
                <c:pt idx="175">
                  <c:v>41346.437152777777</c:v>
                </c:pt>
                <c:pt idx="176">
                  <c:v>41346.437164351853</c:v>
                </c:pt>
                <c:pt idx="177">
                  <c:v>41346.437175925923</c:v>
                </c:pt>
                <c:pt idx="178">
                  <c:v>41346.4371875</c:v>
                </c:pt>
                <c:pt idx="179">
                  <c:v>41346.437199074076</c:v>
                </c:pt>
                <c:pt idx="180">
                  <c:v>41346.437210648161</c:v>
                </c:pt>
                <c:pt idx="181">
                  <c:v>41346.437222222223</c:v>
                </c:pt>
                <c:pt idx="182">
                  <c:v>41346.4372337963</c:v>
                </c:pt>
                <c:pt idx="183">
                  <c:v>41346.437245370369</c:v>
                </c:pt>
                <c:pt idx="184">
                  <c:v>41346.43725694446</c:v>
                </c:pt>
                <c:pt idx="185">
                  <c:v>41346.437268518523</c:v>
                </c:pt>
                <c:pt idx="186">
                  <c:v>41346.437280092599</c:v>
                </c:pt>
                <c:pt idx="187">
                  <c:v>41346.437291666647</c:v>
                </c:pt>
                <c:pt idx="188">
                  <c:v>41346.437303240738</c:v>
                </c:pt>
                <c:pt idx="189">
                  <c:v>41346.437314814822</c:v>
                </c:pt>
                <c:pt idx="190">
                  <c:v>41346.437326388899</c:v>
                </c:pt>
                <c:pt idx="191">
                  <c:v>41346.437337962961</c:v>
                </c:pt>
                <c:pt idx="192">
                  <c:v>41346.437349537016</c:v>
                </c:pt>
                <c:pt idx="193">
                  <c:v>41346.437361110991</c:v>
                </c:pt>
                <c:pt idx="194">
                  <c:v>41346.437372685177</c:v>
                </c:pt>
                <c:pt idx="195">
                  <c:v>41346.437384259247</c:v>
                </c:pt>
                <c:pt idx="196">
                  <c:v>41346.437395833324</c:v>
                </c:pt>
                <c:pt idx="197">
                  <c:v>41346.437407407408</c:v>
                </c:pt>
                <c:pt idx="198">
                  <c:v>41346.437418981477</c:v>
                </c:pt>
                <c:pt idx="199">
                  <c:v>41346.437430555547</c:v>
                </c:pt>
                <c:pt idx="200">
                  <c:v>41346.437442129623</c:v>
                </c:pt>
                <c:pt idx="201">
                  <c:v>41346.437453703576</c:v>
                </c:pt>
                <c:pt idx="202">
                  <c:v>41346.437465277777</c:v>
                </c:pt>
                <c:pt idx="203">
                  <c:v>41346.437476851846</c:v>
                </c:pt>
                <c:pt idx="204">
                  <c:v>41346.437488425923</c:v>
                </c:pt>
                <c:pt idx="205">
                  <c:v>41346.4375</c:v>
                </c:pt>
                <c:pt idx="206">
                  <c:v>41346.437511574077</c:v>
                </c:pt>
                <c:pt idx="207">
                  <c:v>41346.437523148161</c:v>
                </c:pt>
                <c:pt idx="208">
                  <c:v>41346.437534722223</c:v>
                </c:pt>
                <c:pt idx="209">
                  <c:v>41346.4375462963</c:v>
                </c:pt>
                <c:pt idx="210">
                  <c:v>41346.437557870369</c:v>
                </c:pt>
                <c:pt idx="211">
                  <c:v>41346.437569444461</c:v>
                </c:pt>
                <c:pt idx="212">
                  <c:v>41346.437581018523</c:v>
                </c:pt>
                <c:pt idx="213">
                  <c:v>41346.4375925926</c:v>
                </c:pt>
                <c:pt idx="214">
                  <c:v>41346.437604166647</c:v>
                </c:pt>
                <c:pt idx="215">
                  <c:v>41346.437615740739</c:v>
                </c:pt>
                <c:pt idx="216">
                  <c:v>41346.437627314823</c:v>
                </c:pt>
                <c:pt idx="217">
                  <c:v>41346.4376388889</c:v>
                </c:pt>
                <c:pt idx="218">
                  <c:v>41346.437650462962</c:v>
                </c:pt>
                <c:pt idx="219">
                  <c:v>41346.437662037017</c:v>
                </c:pt>
                <c:pt idx="220">
                  <c:v>41346.437673610992</c:v>
                </c:pt>
                <c:pt idx="221">
                  <c:v>41346.437685185178</c:v>
                </c:pt>
                <c:pt idx="222">
                  <c:v>41346.437696759247</c:v>
                </c:pt>
                <c:pt idx="223">
                  <c:v>41346.437708333317</c:v>
                </c:pt>
                <c:pt idx="224">
                  <c:v>41346.437719907408</c:v>
                </c:pt>
                <c:pt idx="225">
                  <c:v>41346.437731481477</c:v>
                </c:pt>
                <c:pt idx="226">
                  <c:v>41346.437743055547</c:v>
                </c:pt>
                <c:pt idx="227">
                  <c:v>41346.437754629616</c:v>
                </c:pt>
                <c:pt idx="228">
                  <c:v>41346.437766203577</c:v>
                </c:pt>
                <c:pt idx="229">
                  <c:v>41346.437777777777</c:v>
                </c:pt>
                <c:pt idx="230">
                  <c:v>41346.437789351847</c:v>
                </c:pt>
                <c:pt idx="231">
                  <c:v>41346.437800925931</c:v>
                </c:pt>
                <c:pt idx="232">
                  <c:v>41346.4378125</c:v>
                </c:pt>
                <c:pt idx="233">
                  <c:v>41346.437824074077</c:v>
                </c:pt>
                <c:pt idx="234">
                  <c:v>41346.437835648161</c:v>
                </c:pt>
                <c:pt idx="235">
                  <c:v>41346.437847222223</c:v>
                </c:pt>
                <c:pt idx="236">
                  <c:v>41346.4378587963</c:v>
                </c:pt>
                <c:pt idx="237">
                  <c:v>41346.43787037037</c:v>
                </c:pt>
                <c:pt idx="238">
                  <c:v>41346.437881944446</c:v>
                </c:pt>
                <c:pt idx="239">
                  <c:v>41346.437893518523</c:v>
                </c:pt>
                <c:pt idx="240">
                  <c:v>41346.4379050926</c:v>
                </c:pt>
                <c:pt idx="241">
                  <c:v>41346.437916666648</c:v>
                </c:pt>
                <c:pt idx="242">
                  <c:v>41346.437928240739</c:v>
                </c:pt>
                <c:pt idx="243">
                  <c:v>41346.437939814823</c:v>
                </c:pt>
                <c:pt idx="244">
                  <c:v>41346.4379513889</c:v>
                </c:pt>
                <c:pt idx="245">
                  <c:v>41346.437962962947</c:v>
                </c:pt>
                <c:pt idx="246">
                  <c:v>41346.437974537017</c:v>
                </c:pt>
                <c:pt idx="247">
                  <c:v>41346.437986110992</c:v>
                </c:pt>
                <c:pt idx="248">
                  <c:v>41346.437997685192</c:v>
                </c:pt>
                <c:pt idx="249">
                  <c:v>41346.438009259262</c:v>
                </c:pt>
                <c:pt idx="250">
                  <c:v>41346.438020833317</c:v>
                </c:pt>
                <c:pt idx="251">
                  <c:v>41346.438032407408</c:v>
                </c:pt>
                <c:pt idx="252">
                  <c:v>41346.438043981478</c:v>
                </c:pt>
                <c:pt idx="253">
                  <c:v>41346.438055555562</c:v>
                </c:pt>
                <c:pt idx="254">
                  <c:v>41346.438067129631</c:v>
                </c:pt>
                <c:pt idx="255">
                  <c:v>41346.438078703701</c:v>
                </c:pt>
                <c:pt idx="256">
                  <c:v>41346.438090277778</c:v>
                </c:pt>
                <c:pt idx="257">
                  <c:v>41346.438101851847</c:v>
                </c:pt>
                <c:pt idx="258">
                  <c:v>41346.438113425931</c:v>
                </c:pt>
                <c:pt idx="259">
                  <c:v>41346.438125000001</c:v>
                </c:pt>
                <c:pt idx="260">
                  <c:v>41346.438136574077</c:v>
                </c:pt>
                <c:pt idx="261">
                  <c:v>41346.438148148161</c:v>
                </c:pt>
                <c:pt idx="262">
                  <c:v>41346.438159722231</c:v>
                </c:pt>
                <c:pt idx="263">
                  <c:v>41346.4381712963</c:v>
                </c:pt>
                <c:pt idx="264">
                  <c:v>41346.43818287037</c:v>
                </c:pt>
                <c:pt idx="265">
                  <c:v>41346.438194444461</c:v>
                </c:pt>
                <c:pt idx="266">
                  <c:v>41346.438206018531</c:v>
                </c:pt>
                <c:pt idx="267">
                  <c:v>41346.4382175926</c:v>
                </c:pt>
                <c:pt idx="268">
                  <c:v>41346.43822916667</c:v>
                </c:pt>
                <c:pt idx="269">
                  <c:v>41346.438240740739</c:v>
                </c:pt>
                <c:pt idx="270">
                  <c:v>41346.438252314831</c:v>
                </c:pt>
                <c:pt idx="271">
                  <c:v>41346.4382638889</c:v>
                </c:pt>
                <c:pt idx="272">
                  <c:v>41346.438275462962</c:v>
                </c:pt>
                <c:pt idx="273">
                  <c:v>41346.438287037039</c:v>
                </c:pt>
                <c:pt idx="274">
                  <c:v>41346.438298611109</c:v>
                </c:pt>
                <c:pt idx="275">
                  <c:v>41346.4383101852</c:v>
                </c:pt>
                <c:pt idx="276">
                  <c:v>41346.438321759248</c:v>
                </c:pt>
                <c:pt idx="277">
                  <c:v>41346.438333333332</c:v>
                </c:pt>
                <c:pt idx="278">
                  <c:v>41346.438344907408</c:v>
                </c:pt>
                <c:pt idx="279">
                  <c:v>41346.438356481478</c:v>
                </c:pt>
                <c:pt idx="280">
                  <c:v>41346.438368055562</c:v>
                </c:pt>
                <c:pt idx="281">
                  <c:v>41346.438379629632</c:v>
                </c:pt>
                <c:pt idx="282">
                  <c:v>41346.438391203701</c:v>
                </c:pt>
                <c:pt idx="283">
                  <c:v>41346.438402777778</c:v>
                </c:pt>
                <c:pt idx="284">
                  <c:v>41346.438414351862</c:v>
                </c:pt>
                <c:pt idx="285">
                  <c:v>41346.438425925931</c:v>
                </c:pt>
                <c:pt idx="286">
                  <c:v>41346.438437500001</c:v>
                </c:pt>
                <c:pt idx="287">
                  <c:v>41346.438449074078</c:v>
                </c:pt>
                <c:pt idx="288">
                  <c:v>41346.438460648147</c:v>
                </c:pt>
                <c:pt idx="289">
                  <c:v>41346.438472222231</c:v>
                </c:pt>
                <c:pt idx="290">
                  <c:v>41346.438483796293</c:v>
                </c:pt>
                <c:pt idx="291">
                  <c:v>41346.43849537037</c:v>
                </c:pt>
                <c:pt idx="292">
                  <c:v>41346.438506944462</c:v>
                </c:pt>
                <c:pt idx="293">
                  <c:v>41346.438518518531</c:v>
                </c:pt>
                <c:pt idx="294">
                  <c:v>41346.438530092601</c:v>
                </c:pt>
                <c:pt idx="295">
                  <c:v>41346.43854166667</c:v>
                </c:pt>
                <c:pt idx="296">
                  <c:v>41346.43855324074</c:v>
                </c:pt>
                <c:pt idx="297">
                  <c:v>41346.438564814824</c:v>
                </c:pt>
                <c:pt idx="298">
                  <c:v>41346.4385763889</c:v>
                </c:pt>
                <c:pt idx="299">
                  <c:v>41346.438587962963</c:v>
                </c:pt>
                <c:pt idx="300">
                  <c:v>41346.438599537039</c:v>
                </c:pt>
                <c:pt idx="301">
                  <c:v>41346.438611111109</c:v>
                </c:pt>
                <c:pt idx="302">
                  <c:v>41346.438622685193</c:v>
                </c:pt>
                <c:pt idx="303">
                  <c:v>41346.438634259262</c:v>
                </c:pt>
                <c:pt idx="304">
                  <c:v>41346.438645833317</c:v>
                </c:pt>
                <c:pt idx="305">
                  <c:v>41346.438657407409</c:v>
                </c:pt>
                <c:pt idx="306">
                  <c:v>41346.438668981478</c:v>
                </c:pt>
                <c:pt idx="307">
                  <c:v>41346.438680555562</c:v>
                </c:pt>
                <c:pt idx="308">
                  <c:v>41346.438692129632</c:v>
                </c:pt>
                <c:pt idx="309">
                  <c:v>41346.438703703578</c:v>
                </c:pt>
                <c:pt idx="310">
                  <c:v>41346.438715277778</c:v>
                </c:pt>
                <c:pt idx="311">
                  <c:v>41346.438726851848</c:v>
                </c:pt>
                <c:pt idx="312">
                  <c:v>41346.438738425932</c:v>
                </c:pt>
                <c:pt idx="313">
                  <c:v>41346.438750000001</c:v>
                </c:pt>
                <c:pt idx="314">
                  <c:v>41346.438761574071</c:v>
                </c:pt>
                <c:pt idx="315">
                  <c:v>41346.438773148162</c:v>
                </c:pt>
                <c:pt idx="316">
                  <c:v>41346.438784722217</c:v>
                </c:pt>
                <c:pt idx="317">
                  <c:v>41346.438796296301</c:v>
                </c:pt>
                <c:pt idx="318">
                  <c:v>41346.438807870371</c:v>
                </c:pt>
                <c:pt idx="319">
                  <c:v>41346.438819444498</c:v>
                </c:pt>
                <c:pt idx="320">
                  <c:v>41346.438831018531</c:v>
                </c:pt>
                <c:pt idx="321">
                  <c:v>41346.438842592601</c:v>
                </c:pt>
                <c:pt idx="322">
                  <c:v>41346.438854166663</c:v>
                </c:pt>
                <c:pt idx="323">
                  <c:v>41346.43886574074</c:v>
                </c:pt>
                <c:pt idx="324">
                  <c:v>41346.438877314831</c:v>
                </c:pt>
                <c:pt idx="325">
                  <c:v>41346.438888888901</c:v>
                </c:pt>
                <c:pt idx="326">
                  <c:v>41346.438900462963</c:v>
                </c:pt>
                <c:pt idx="327">
                  <c:v>41346.43891203704</c:v>
                </c:pt>
                <c:pt idx="328">
                  <c:v>41346.438923611073</c:v>
                </c:pt>
                <c:pt idx="329">
                  <c:v>41346.438935185201</c:v>
                </c:pt>
                <c:pt idx="330">
                  <c:v>41346.438946759263</c:v>
                </c:pt>
                <c:pt idx="331">
                  <c:v>41346.438958333332</c:v>
                </c:pt>
                <c:pt idx="332">
                  <c:v>41346.438969907409</c:v>
                </c:pt>
                <c:pt idx="333">
                  <c:v>41346.438981481479</c:v>
                </c:pt>
                <c:pt idx="334">
                  <c:v>41346.438993055563</c:v>
                </c:pt>
                <c:pt idx="335">
                  <c:v>41346.439004629618</c:v>
                </c:pt>
                <c:pt idx="336">
                  <c:v>41346.439016203702</c:v>
                </c:pt>
                <c:pt idx="337">
                  <c:v>41346.439027777778</c:v>
                </c:pt>
                <c:pt idx="338">
                  <c:v>41346.439039351862</c:v>
                </c:pt>
                <c:pt idx="339">
                  <c:v>41346.439050925932</c:v>
                </c:pt>
                <c:pt idx="340">
                  <c:v>41346.439062500001</c:v>
                </c:pt>
                <c:pt idx="341">
                  <c:v>41346.439074074071</c:v>
                </c:pt>
                <c:pt idx="342">
                  <c:v>41346.439085648148</c:v>
                </c:pt>
                <c:pt idx="343">
                  <c:v>41346.439097222232</c:v>
                </c:pt>
                <c:pt idx="344">
                  <c:v>41346.439108796287</c:v>
                </c:pt>
                <c:pt idx="345">
                  <c:v>41346.439120370371</c:v>
                </c:pt>
                <c:pt idx="346">
                  <c:v>41346.439131944448</c:v>
                </c:pt>
                <c:pt idx="347">
                  <c:v>41346.439143518503</c:v>
                </c:pt>
                <c:pt idx="348">
                  <c:v>41346.439155092601</c:v>
                </c:pt>
                <c:pt idx="349">
                  <c:v>41346.439166666583</c:v>
                </c:pt>
                <c:pt idx="350">
                  <c:v>41346.43917824074</c:v>
                </c:pt>
                <c:pt idx="351">
                  <c:v>41346.439189814802</c:v>
                </c:pt>
                <c:pt idx="352">
                  <c:v>41346.439201388901</c:v>
                </c:pt>
                <c:pt idx="353">
                  <c:v>41346.439212962963</c:v>
                </c:pt>
                <c:pt idx="354">
                  <c:v>41346.439224537033</c:v>
                </c:pt>
                <c:pt idx="355">
                  <c:v>41346.439236111109</c:v>
                </c:pt>
                <c:pt idx="356">
                  <c:v>41346.439247685194</c:v>
                </c:pt>
                <c:pt idx="357">
                  <c:v>41346.439259259263</c:v>
                </c:pt>
                <c:pt idx="358">
                  <c:v>41346.439270833333</c:v>
                </c:pt>
                <c:pt idx="359">
                  <c:v>41346.439282407409</c:v>
                </c:pt>
                <c:pt idx="360">
                  <c:v>41346.439293981479</c:v>
                </c:pt>
                <c:pt idx="361">
                  <c:v>41346.439305555563</c:v>
                </c:pt>
                <c:pt idx="362">
                  <c:v>41346.439317129632</c:v>
                </c:pt>
                <c:pt idx="363">
                  <c:v>41346.439328703673</c:v>
                </c:pt>
                <c:pt idx="364">
                  <c:v>41346.439340277779</c:v>
                </c:pt>
                <c:pt idx="365">
                  <c:v>41346.439351851863</c:v>
                </c:pt>
                <c:pt idx="366">
                  <c:v>41346.439363425932</c:v>
                </c:pt>
                <c:pt idx="367">
                  <c:v>41346.439375000002</c:v>
                </c:pt>
                <c:pt idx="368">
                  <c:v>41346.439386574071</c:v>
                </c:pt>
                <c:pt idx="369">
                  <c:v>41346.439398148163</c:v>
                </c:pt>
                <c:pt idx="370">
                  <c:v>41346.439409722218</c:v>
                </c:pt>
                <c:pt idx="371">
                  <c:v>41346.439421296287</c:v>
                </c:pt>
                <c:pt idx="372">
                  <c:v>41346.439432870371</c:v>
                </c:pt>
                <c:pt idx="373">
                  <c:v>41346.439444444448</c:v>
                </c:pt>
                <c:pt idx="374">
                  <c:v>41346.439456018517</c:v>
                </c:pt>
                <c:pt idx="375">
                  <c:v>41346.439467592587</c:v>
                </c:pt>
                <c:pt idx="376">
                  <c:v>41346.439479166656</c:v>
                </c:pt>
                <c:pt idx="377">
                  <c:v>41346.439490740733</c:v>
                </c:pt>
                <c:pt idx="378">
                  <c:v>41346.439502314817</c:v>
                </c:pt>
                <c:pt idx="379">
                  <c:v>41346.439513888901</c:v>
                </c:pt>
                <c:pt idx="380">
                  <c:v>41346.439525462971</c:v>
                </c:pt>
                <c:pt idx="381">
                  <c:v>41346.43953703704</c:v>
                </c:pt>
                <c:pt idx="382">
                  <c:v>41346.439548611103</c:v>
                </c:pt>
                <c:pt idx="383">
                  <c:v>41346.439560185187</c:v>
                </c:pt>
                <c:pt idx="384">
                  <c:v>41346.439571759263</c:v>
                </c:pt>
                <c:pt idx="385">
                  <c:v>41346.439583333333</c:v>
                </c:pt>
                <c:pt idx="386">
                  <c:v>41346.43959490741</c:v>
                </c:pt>
                <c:pt idx="387">
                  <c:v>41346.439606481479</c:v>
                </c:pt>
                <c:pt idx="388">
                  <c:v>41346.439618055563</c:v>
                </c:pt>
                <c:pt idx="389">
                  <c:v>41346.439629629633</c:v>
                </c:pt>
                <c:pt idx="390">
                  <c:v>41346.439641203673</c:v>
                </c:pt>
                <c:pt idx="391">
                  <c:v>41346.439652777779</c:v>
                </c:pt>
                <c:pt idx="392">
                  <c:v>41346.439664351827</c:v>
                </c:pt>
                <c:pt idx="393">
                  <c:v>41346.439675925933</c:v>
                </c:pt>
                <c:pt idx="394">
                  <c:v>41346.439687500002</c:v>
                </c:pt>
                <c:pt idx="395">
                  <c:v>41346.439699074072</c:v>
                </c:pt>
                <c:pt idx="396">
                  <c:v>41346.439710648148</c:v>
                </c:pt>
                <c:pt idx="397">
                  <c:v>41346.439722222232</c:v>
                </c:pt>
                <c:pt idx="398">
                  <c:v>41346.439733796287</c:v>
                </c:pt>
                <c:pt idx="399">
                  <c:v>41346.439745370371</c:v>
                </c:pt>
                <c:pt idx="400">
                  <c:v>41346.439756944441</c:v>
                </c:pt>
                <c:pt idx="401">
                  <c:v>41346.439768518503</c:v>
                </c:pt>
                <c:pt idx="402">
                  <c:v>41346.439780092587</c:v>
                </c:pt>
                <c:pt idx="403">
                  <c:v>41346.439791666577</c:v>
                </c:pt>
                <c:pt idx="404">
                  <c:v>41346.439803240741</c:v>
                </c:pt>
                <c:pt idx="405">
                  <c:v>41346.439814814818</c:v>
                </c:pt>
                <c:pt idx="406">
                  <c:v>41346.439826388902</c:v>
                </c:pt>
                <c:pt idx="407">
                  <c:v>41346.439837962971</c:v>
                </c:pt>
                <c:pt idx="408">
                  <c:v>41346.439849537033</c:v>
                </c:pt>
                <c:pt idx="409">
                  <c:v>41346.439861111103</c:v>
                </c:pt>
                <c:pt idx="410">
                  <c:v>41346.439872685187</c:v>
                </c:pt>
                <c:pt idx="411">
                  <c:v>41346.439884259264</c:v>
                </c:pt>
                <c:pt idx="412">
                  <c:v>41346.439895833333</c:v>
                </c:pt>
                <c:pt idx="413">
                  <c:v>41346.43990740741</c:v>
                </c:pt>
                <c:pt idx="414">
                  <c:v>41346.439918981479</c:v>
                </c:pt>
                <c:pt idx="415">
                  <c:v>41346.439930555563</c:v>
                </c:pt>
                <c:pt idx="416">
                  <c:v>41346.439942129633</c:v>
                </c:pt>
                <c:pt idx="417">
                  <c:v>41346.439953703702</c:v>
                </c:pt>
                <c:pt idx="418">
                  <c:v>41346.439965277779</c:v>
                </c:pt>
                <c:pt idx="419">
                  <c:v>41346.439976851827</c:v>
                </c:pt>
                <c:pt idx="420">
                  <c:v>41346.439988425933</c:v>
                </c:pt>
                <c:pt idx="421">
                  <c:v>41346.44</c:v>
                </c:pt>
                <c:pt idx="422">
                  <c:v>41346.440011574072</c:v>
                </c:pt>
                <c:pt idx="423">
                  <c:v>41346.4400231482</c:v>
                </c:pt>
                <c:pt idx="424">
                  <c:v>41346.440034722233</c:v>
                </c:pt>
                <c:pt idx="425">
                  <c:v>41346.440046296302</c:v>
                </c:pt>
                <c:pt idx="426">
                  <c:v>41346.440057870372</c:v>
                </c:pt>
                <c:pt idx="427">
                  <c:v>41346.440069444441</c:v>
                </c:pt>
                <c:pt idx="428">
                  <c:v>41346.440081018518</c:v>
                </c:pt>
                <c:pt idx="429">
                  <c:v>41346.440092592602</c:v>
                </c:pt>
                <c:pt idx="430">
                  <c:v>41346.440104166657</c:v>
                </c:pt>
                <c:pt idx="431">
                  <c:v>41346.440115740741</c:v>
                </c:pt>
                <c:pt idx="432">
                  <c:v>41346.440127314818</c:v>
                </c:pt>
                <c:pt idx="433">
                  <c:v>41346.440138888902</c:v>
                </c:pt>
                <c:pt idx="434">
                  <c:v>41346.440150462971</c:v>
                </c:pt>
                <c:pt idx="435">
                  <c:v>41346.440162037034</c:v>
                </c:pt>
                <c:pt idx="436">
                  <c:v>41346.440173611103</c:v>
                </c:pt>
                <c:pt idx="437">
                  <c:v>41346.440185185187</c:v>
                </c:pt>
                <c:pt idx="438">
                  <c:v>41346.440196759257</c:v>
                </c:pt>
                <c:pt idx="439">
                  <c:v>41346.440208333333</c:v>
                </c:pt>
                <c:pt idx="440">
                  <c:v>41346.44021990741</c:v>
                </c:pt>
                <c:pt idx="441">
                  <c:v>41346.44023148148</c:v>
                </c:pt>
                <c:pt idx="442">
                  <c:v>41346.440243055556</c:v>
                </c:pt>
                <c:pt idx="443">
                  <c:v>41346.440254629633</c:v>
                </c:pt>
                <c:pt idx="444">
                  <c:v>41346.440266203703</c:v>
                </c:pt>
                <c:pt idx="445">
                  <c:v>41346.44027777778</c:v>
                </c:pt>
                <c:pt idx="446">
                  <c:v>41346.440289351849</c:v>
                </c:pt>
                <c:pt idx="447">
                  <c:v>41346.440300925933</c:v>
                </c:pt>
                <c:pt idx="448">
                  <c:v>41346.440312500003</c:v>
                </c:pt>
                <c:pt idx="449">
                  <c:v>41346.440324074072</c:v>
                </c:pt>
                <c:pt idx="450">
                  <c:v>41346.4403356482</c:v>
                </c:pt>
                <c:pt idx="451">
                  <c:v>41346.440347222233</c:v>
                </c:pt>
                <c:pt idx="452">
                  <c:v>41346.440358796302</c:v>
                </c:pt>
                <c:pt idx="453">
                  <c:v>41346.440370370372</c:v>
                </c:pt>
                <c:pt idx="454">
                  <c:v>41346.440381944441</c:v>
                </c:pt>
                <c:pt idx="455">
                  <c:v>41346.440393518518</c:v>
                </c:pt>
                <c:pt idx="456">
                  <c:v>41346.440405092602</c:v>
                </c:pt>
                <c:pt idx="457">
                  <c:v>41346.440416666657</c:v>
                </c:pt>
                <c:pt idx="458">
                  <c:v>41346.440428240741</c:v>
                </c:pt>
                <c:pt idx="459">
                  <c:v>41346.440439814818</c:v>
                </c:pt>
                <c:pt idx="460">
                  <c:v>41346.440451388902</c:v>
                </c:pt>
                <c:pt idx="461">
                  <c:v>41346.440462962957</c:v>
                </c:pt>
                <c:pt idx="462">
                  <c:v>41346.440474537027</c:v>
                </c:pt>
                <c:pt idx="463">
                  <c:v>41346.440486111103</c:v>
                </c:pt>
                <c:pt idx="464">
                  <c:v>41346.440497685187</c:v>
                </c:pt>
                <c:pt idx="465">
                  <c:v>41346.440509259257</c:v>
                </c:pt>
                <c:pt idx="466">
                  <c:v>41346.440520833326</c:v>
                </c:pt>
                <c:pt idx="467">
                  <c:v>41346.440532407411</c:v>
                </c:pt>
                <c:pt idx="468">
                  <c:v>41346.44054398148</c:v>
                </c:pt>
                <c:pt idx="469">
                  <c:v>41346.440555555557</c:v>
                </c:pt>
                <c:pt idx="470">
                  <c:v>41346.440567129634</c:v>
                </c:pt>
                <c:pt idx="471">
                  <c:v>41346.440578703703</c:v>
                </c:pt>
                <c:pt idx="472">
                  <c:v>41346.44059027778</c:v>
                </c:pt>
                <c:pt idx="473">
                  <c:v>41346.440601851828</c:v>
                </c:pt>
                <c:pt idx="474">
                  <c:v>41346.440613425941</c:v>
                </c:pt>
                <c:pt idx="475">
                  <c:v>41346.440625000003</c:v>
                </c:pt>
                <c:pt idx="476">
                  <c:v>41346.440636574072</c:v>
                </c:pt>
                <c:pt idx="477">
                  <c:v>41346.4406481482</c:v>
                </c:pt>
                <c:pt idx="478">
                  <c:v>41346.440659722219</c:v>
                </c:pt>
                <c:pt idx="479">
                  <c:v>41346.440671296303</c:v>
                </c:pt>
                <c:pt idx="480">
                  <c:v>41346.440682870372</c:v>
                </c:pt>
                <c:pt idx="481">
                  <c:v>41346.440694444442</c:v>
                </c:pt>
                <c:pt idx="482">
                  <c:v>41346.440706018519</c:v>
                </c:pt>
                <c:pt idx="483">
                  <c:v>41346.440717592603</c:v>
                </c:pt>
                <c:pt idx="484">
                  <c:v>41346.440729166658</c:v>
                </c:pt>
                <c:pt idx="485">
                  <c:v>41346.440740740727</c:v>
                </c:pt>
                <c:pt idx="486">
                  <c:v>41346.440752314818</c:v>
                </c:pt>
                <c:pt idx="487">
                  <c:v>41346.440763888888</c:v>
                </c:pt>
                <c:pt idx="488">
                  <c:v>41346.440775462972</c:v>
                </c:pt>
                <c:pt idx="489">
                  <c:v>41346.440787037027</c:v>
                </c:pt>
                <c:pt idx="490">
                  <c:v>41346.440798611096</c:v>
                </c:pt>
                <c:pt idx="491">
                  <c:v>41346.440810185202</c:v>
                </c:pt>
                <c:pt idx="492">
                  <c:v>41346.440821759257</c:v>
                </c:pt>
                <c:pt idx="493">
                  <c:v>41346.440833333341</c:v>
                </c:pt>
                <c:pt idx="494">
                  <c:v>41346.440844907411</c:v>
                </c:pt>
                <c:pt idx="495">
                  <c:v>41346.44085648148</c:v>
                </c:pt>
                <c:pt idx="496">
                  <c:v>41346.440868055557</c:v>
                </c:pt>
                <c:pt idx="497">
                  <c:v>41346.440879629627</c:v>
                </c:pt>
                <c:pt idx="498">
                  <c:v>41346.440891203703</c:v>
                </c:pt>
                <c:pt idx="499">
                  <c:v>41346.44090277778</c:v>
                </c:pt>
                <c:pt idx="500">
                  <c:v>41346.44091435185</c:v>
                </c:pt>
                <c:pt idx="501">
                  <c:v>41346.440925925926</c:v>
                </c:pt>
                <c:pt idx="502">
                  <c:v>41346.440937500003</c:v>
                </c:pt>
                <c:pt idx="503">
                  <c:v>41346.440949074073</c:v>
                </c:pt>
                <c:pt idx="504">
                  <c:v>41346.440960648149</c:v>
                </c:pt>
                <c:pt idx="505">
                  <c:v>41346.440972222219</c:v>
                </c:pt>
                <c:pt idx="506">
                  <c:v>41346.440983796303</c:v>
                </c:pt>
                <c:pt idx="507">
                  <c:v>41346.440995370373</c:v>
                </c:pt>
                <c:pt idx="508">
                  <c:v>41346.441006944442</c:v>
                </c:pt>
                <c:pt idx="509">
                  <c:v>41346.441018518519</c:v>
                </c:pt>
                <c:pt idx="510">
                  <c:v>41346.441030092603</c:v>
                </c:pt>
                <c:pt idx="511">
                  <c:v>41346.441041666592</c:v>
                </c:pt>
                <c:pt idx="512">
                  <c:v>41346.441053240742</c:v>
                </c:pt>
                <c:pt idx="513">
                  <c:v>41346.441064814797</c:v>
                </c:pt>
                <c:pt idx="514">
                  <c:v>41346.441076388903</c:v>
                </c:pt>
                <c:pt idx="515">
                  <c:v>41346.441087962958</c:v>
                </c:pt>
                <c:pt idx="516">
                  <c:v>41346.441099537027</c:v>
                </c:pt>
                <c:pt idx="517">
                  <c:v>41346.441111111097</c:v>
                </c:pt>
                <c:pt idx="518">
                  <c:v>41346.441122685173</c:v>
                </c:pt>
                <c:pt idx="519">
                  <c:v>41346.441134259258</c:v>
                </c:pt>
                <c:pt idx="520">
                  <c:v>41346.441145833218</c:v>
                </c:pt>
                <c:pt idx="521">
                  <c:v>41346.441157407411</c:v>
                </c:pt>
                <c:pt idx="522">
                  <c:v>41346.441168981473</c:v>
                </c:pt>
                <c:pt idx="523">
                  <c:v>41346.441180555441</c:v>
                </c:pt>
                <c:pt idx="524">
                  <c:v>41346.441192129627</c:v>
                </c:pt>
                <c:pt idx="525">
                  <c:v>41346.441203703696</c:v>
                </c:pt>
                <c:pt idx="526">
                  <c:v>41346.44121527778</c:v>
                </c:pt>
                <c:pt idx="527">
                  <c:v>41346.44122685185</c:v>
                </c:pt>
                <c:pt idx="528">
                  <c:v>41346.441238425941</c:v>
                </c:pt>
                <c:pt idx="529">
                  <c:v>41346.441250000003</c:v>
                </c:pt>
                <c:pt idx="530">
                  <c:v>41346.441261574073</c:v>
                </c:pt>
                <c:pt idx="531">
                  <c:v>41346.441273148201</c:v>
                </c:pt>
                <c:pt idx="532">
                  <c:v>41346.441284722197</c:v>
                </c:pt>
                <c:pt idx="533">
                  <c:v>41346.441296296303</c:v>
                </c:pt>
                <c:pt idx="534">
                  <c:v>41346.441307870373</c:v>
                </c:pt>
                <c:pt idx="535">
                  <c:v>41346.441319444442</c:v>
                </c:pt>
                <c:pt idx="536">
                  <c:v>41346.441331018519</c:v>
                </c:pt>
                <c:pt idx="537">
                  <c:v>41346.441342592603</c:v>
                </c:pt>
                <c:pt idx="538">
                  <c:v>41346.441354166673</c:v>
                </c:pt>
                <c:pt idx="539">
                  <c:v>41346.441365740728</c:v>
                </c:pt>
                <c:pt idx="540">
                  <c:v>41346.441377314812</c:v>
                </c:pt>
                <c:pt idx="541">
                  <c:v>41346.441388888888</c:v>
                </c:pt>
                <c:pt idx="542">
                  <c:v>41346.441400462973</c:v>
                </c:pt>
                <c:pt idx="543">
                  <c:v>41346.441412037027</c:v>
                </c:pt>
                <c:pt idx="544">
                  <c:v>41346.441423610981</c:v>
                </c:pt>
                <c:pt idx="545">
                  <c:v>41346.441435185188</c:v>
                </c:pt>
                <c:pt idx="546">
                  <c:v>41346.441446759192</c:v>
                </c:pt>
                <c:pt idx="547">
                  <c:v>41346.441458333327</c:v>
                </c:pt>
                <c:pt idx="548">
                  <c:v>41346.441469907397</c:v>
                </c:pt>
                <c:pt idx="549">
                  <c:v>41346.441481481474</c:v>
                </c:pt>
                <c:pt idx="550">
                  <c:v>41346.441493055558</c:v>
                </c:pt>
                <c:pt idx="551">
                  <c:v>41346.441504629627</c:v>
                </c:pt>
                <c:pt idx="552">
                  <c:v>41346.441516203711</c:v>
                </c:pt>
                <c:pt idx="553">
                  <c:v>41346.441527777781</c:v>
                </c:pt>
                <c:pt idx="554">
                  <c:v>41346.44153935185</c:v>
                </c:pt>
                <c:pt idx="555">
                  <c:v>41346.441550925927</c:v>
                </c:pt>
                <c:pt idx="556">
                  <c:v>41346.441562499997</c:v>
                </c:pt>
                <c:pt idx="557">
                  <c:v>41346.441574074081</c:v>
                </c:pt>
                <c:pt idx="558">
                  <c:v>41346.44158564815</c:v>
                </c:pt>
                <c:pt idx="559">
                  <c:v>41346.44159722222</c:v>
                </c:pt>
                <c:pt idx="560">
                  <c:v>41346.441608796304</c:v>
                </c:pt>
                <c:pt idx="561">
                  <c:v>41346.441620370373</c:v>
                </c:pt>
                <c:pt idx="562">
                  <c:v>41346.441631944443</c:v>
                </c:pt>
                <c:pt idx="563">
                  <c:v>41346.441643518498</c:v>
                </c:pt>
                <c:pt idx="564">
                  <c:v>41346.441655092603</c:v>
                </c:pt>
                <c:pt idx="565">
                  <c:v>41346.441666666593</c:v>
                </c:pt>
                <c:pt idx="566">
                  <c:v>41346.441678240742</c:v>
                </c:pt>
                <c:pt idx="567">
                  <c:v>41346.441689814797</c:v>
                </c:pt>
                <c:pt idx="568">
                  <c:v>41346.441701388889</c:v>
                </c:pt>
                <c:pt idx="569">
                  <c:v>41346.441712962973</c:v>
                </c:pt>
                <c:pt idx="570">
                  <c:v>41346.441724536977</c:v>
                </c:pt>
                <c:pt idx="571">
                  <c:v>41346.441736111097</c:v>
                </c:pt>
                <c:pt idx="572">
                  <c:v>41346.441747685167</c:v>
                </c:pt>
                <c:pt idx="573">
                  <c:v>41346.441759259258</c:v>
                </c:pt>
                <c:pt idx="574">
                  <c:v>41346.441770833218</c:v>
                </c:pt>
                <c:pt idx="575">
                  <c:v>41346.441782407397</c:v>
                </c:pt>
                <c:pt idx="576">
                  <c:v>41346.441793981467</c:v>
                </c:pt>
                <c:pt idx="577">
                  <c:v>41346.441805555558</c:v>
                </c:pt>
                <c:pt idx="578">
                  <c:v>41346.441817129627</c:v>
                </c:pt>
                <c:pt idx="579">
                  <c:v>41346.441828703697</c:v>
                </c:pt>
                <c:pt idx="580">
                  <c:v>41346.441840277781</c:v>
                </c:pt>
                <c:pt idx="581">
                  <c:v>41346.441851851851</c:v>
                </c:pt>
                <c:pt idx="582">
                  <c:v>41346.441863425927</c:v>
                </c:pt>
                <c:pt idx="583">
                  <c:v>41346.441874999997</c:v>
                </c:pt>
                <c:pt idx="584">
                  <c:v>41346.441886574081</c:v>
                </c:pt>
                <c:pt idx="585">
                  <c:v>41346.441898148201</c:v>
                </c:pt>
                <c:pt idx="586">
                  <c:v>41346.44190972222</c:v>
                </c:pt>
                <c:pt idx="587">
                  <c:v>41346.441921296297</c:v>
                </c:pt>
                <c:pt idx="588">
                  <c:v>41346.441932870373</c:v>
                </c:pt>
                <c:pt idx="589">
                  <c:v>41346.441944444443</c:v>
                </c:pt>
                <c:pt idx="590">
                  <c:v>41346.44195601852</c:v>
                </c:pt>
                <c:pt idx="591">
                  <c:v>41346.441967592589</c:v>
                </c:pt>
                <c:pt idx="592">
                  <c:v>41346.441979166673</c:v>
                </c:pt>
                <c:pt idx="593">
                  <c:v>41346.441990740743</c:v>
                </c:pt>
                <c:pt idx="594">
                  <c:v>41346.442002314812</c:v>
                </c:pt>
                <c:pt idx="595">
                  <c:v>41346.442013888904</c:v>
                </c:pt>
                <c:pt idx="596">
                  <c:v>41346.44202546298</c:v>
                </c:pt>
                <c:pt idx="597">
                  <c:v>41346.442037037043</c:v>
                </c:pt>
                <c:pt idx="598">
                  <c:v>41346.442048611098</c:v>
                </c:pt>
                <c:pt idx="599">
                  <c:v>41346.442060185182</c:v>
                </c:pt>
                <c:pt idx="600">
                  <c:v>41346.442071759258</c:v>
                </c:pt>
                <c:pt idx="601">
                  <c:v>41346.442083333342</c:v>
                </c:pt>
                <c:pt idx="602">
                  <c:v>41346.442094907412</c:v>
                </c:pt>
                <c:pt idx="603">
                  <c:v>41346.442106481481</c:v>
                </c:pt>
                <c:pt idx="604">
                  <c:v>41346.442118055558</c:v>
                </c:pt>
                <c:pt idx="605">
                  <c:v>41346.442129629628</c:v>
                </c:pt>
                <c:pt idx="606">
                  <c:v>41346.442141203697</c:v>
                </c:pt>
                <c:pt idx="607">
                  <c:v>41346.442152777781</c:v>
                </c:pt>
                <c:pt idx="608">
                  <c:v>41346.442164351851</c:v>
                </c:pt>
                <c:pt idx="609">
                  <c:v>41346.442175925928</c:v>
                </c:pt>
                <c:pt idx="610">
                  <c:v>41346.442187499997</c:v>
                </c:pt>
                <c:pt idx="611">
                  <c:v>41346.442199074081</c:v>
                </c:pt>
                <c:pt idx="612">
                  <c:v>41346.442210648202</c:v>
                </c:pt>
                <c:pt idx="613">
                  <c:v>41346.44222222222</c:v>
                </c:pt>
                <c:pt idx="614">
                  <c:v>41346.442233796297</c:v>
                </c:pt>
                <c:pt idx="615">
                  <c:v>41346.442245370381</c:v>
                </c:pt>
                <c:pt idx="616">
                  <c:v>41346.442256944501</c:v>
                </c:pt>
                <c:pt idx="617">
                  <c:v>41346.44226851852</c:v>
                </c:pt>
                <c:pt idx="618">
                  <c:v>41346.442280092597</c:v>
                </c:pt>
                <c:pt idx="619">
                  <c:v>41346.442291666674</c:v>
                </c:pt>
                <c:pt idx="620">
                  <c:v>41346.442303240743</c:v>
                </c:pt>
                <c:pt idx="621">
                  <c:v>41346.442314814813</c:v>
                </c:pt>
                <c:pt idx="622">
                  <c:v>41346.442326388897</c:v>
                </c:pt>
                <c:pt idx="623">
                  <c:v>41346.442337962981</c:v>
                </c:pt>
                <c:pt idx="624">
                  <c:v>41346.442349537043</c:v>
                </c:pt>
                <c:pt idx="625">
                  <c:v>41346.442361111112</c:v>
                </c:pt>
                <c:pt idx="626">
                  <c:v>41346.442372685182</c:v>
                </c:pt>
                <c:pt idx="627">
                  <c:v>41346.442384259259</c:v>
                </c:pt>
                <c:pt idx="628">
                  <c:v>41346.442395833343</c:v>
                </c:pt>
                <c:pt idx="629">
                  <c:v>41346.442407407412</c:v>
                </c:pt>
                <c:pt idx="630">
                  <c:v>41346.442418981482</c:v>
                </c:pt>
                <c:pt idx="631">
                  <c:v>41346.442430555559</c:v>
                </c:pt>
                <c:pt idx="632">
                  <c:v>41346.442442129628</c:v>
                </c:pt>
                <c:pt idx="633">
                  <c:v>41346.442453703698</c:v>
                </c:pt>
                <c:pt idx="634">
                  <c:v>41346.442465219909</c:v>
                </c:pt>
              </c:numCache>
            </c:numRef>
          </c:cat>
          <c:val>
            <c:numRef>
              <c:f>'High Sym Rate'!$B$2:$B$638</c:f>
              <c:numCache>
                <c:formatCode>General</c:formatCode>
                <c:ptCount val="637"/>
                <c:pt idx="0">
                  <c:v>-2.7576000000000001</c:v>
                </c:pt>
                <c:pt idx="1">
                  <c:v>-2.7435</c:v>
                </c:pt>
                <c:pt idx="2">
                  <c:v>-2.7166999999999981</c:v>
                </c:pt>
                <c:pt idx="3">
                  <c:v>-2.6897000000000002</c:v>
                </c:pt>
                <c:pt idx="4">
                  <c:v>-2.6626999999999992</c:v>
                </c:pt>
                <c:pt idx="5">
                  <c:v>-2.6356000000000002</c:v>
                </c:pt>
                <c:pt idx="6">
                  <c:v>-2.6084000000000001</c:v>
                </c:pt>
                <c:pt idx="7">
                  <c:v>-2.5812000000000008</c:v>
                </c:pt>
                <c:pt idx="8">
                  <c:v>-2.5538000000000012</c:v>
                </c:pt>
                <c:pt idx="9">
                  <c:v>-2.5264000000000002</c:v>
                </c:pt>
                <c:pt idx="10">
                  <c:v>-2.4989000000000008</c:v>
                </c:pt>
                <c:pt idx="11">
                  <c:v>-2.4712999999999981</c:v>
                </c:pt>
                <c:pt idx="12">
                  <c:v>-2.4436</c:v>
                </c:pt>
                <c:pt idx="13">
                  <c:v>-2.4157999999999991</c:v>
                </c:pt>
                <c:pt idx="14">
                  <c:v>-2.3879000000000001</c:v>
                </c:pt>
                <c:pt idx="15">
                  <c:v>-2.3598999999999961</c:v>
                </c:pt>
                <c:pt idx="16">
                  <c:v>-2.3318999999999961</c:v>
                </c:pt>
                <c:pt idx="17">
                  <c:v>-2.3036999999999992</c:v>
                </c:pt>
                <c:pt idx="18">
                  <c:v>-2.2754999999999992</c:v>
                </c:pt>
                <c:pt idx="19">
                  <c:v>-2.2471999999999999</c:v>
                </c:pt>
                <c:pt idx="20">
                  <c:v>-2.2187999999999999</c:v>
                </c:pt>
                <c:pt idx="21">
                  <c:v>-2.190300000000001</c:v>
                </c:pt>
                <c:pt idx="22">
                  <c:v>-2.1617000000000002</c:v>
                </c:pt>
                <c:pt idx="23">
                  <c:v>-2.1329999999999991</c:v>
                </c:pt>
                <c:pt idx="24">
                  <c:v>-2.104200000000001</c:v>
                </c:pt>
                <c:pt idx="25">
                  <c:v>-2.0752999999999999</c:v>
                </c:pt>
                <c:pt idx="26">
                  <c:v>-2.0463</c:v>
                </c:pt>
                <c:pt idx="27">
                  <c:v>-2.017300000000001</c:v>
                </c:pt>
                <c:pt idx="28">
                  <c:v>-1.9880999999999991</c:v>
                </c:pt>
                <c:pt idx="29">
                  <c:v>-1.9588000000000001</c:v>
                </c:pt>
                <c:pt idx="30">
                  <c:v>-1.9295000000000011</c:v>
                </c:pt>
                <c:pt idx="31">
                  <c:v>-1.9</c:v>
                </c:pt>
                <c:pt idx="32">
                  <c:v>-1.8704000000000001</c:v>
                </c:pt>
                <c:pt idx="33">
                  <c:v>-1.8408</c:v>
                </c:pt>
                <c:pt idx="34">
                  <c:v>-1.8109999999999999</c:v>
                </c:pt>
                <c:pt idx="35">
                  <c:v>-1.7811999999999999</c:v>
                </c:pt>
                <c:pt idx="36">
                  <c:v>-1.751200000000001</c:v>
                </c:pt>
                <c:pt idx="37">
                  <c:v>-1.7212000000000001</c:v>
                </c:pt>
                <c:pt idx="38">
                  <c:v>-1.6910000000000009</c:v>
                </c:pt>
                <c:pt idx="39">
                  <c:v>-1.6607000000000001</c:v>
                </c:pt>
                <c:pt idx="40">
                  <c:v>-1.6304000000000001</c:v>
                </c:pt>
                <c:pt idx="41">
                  <c:v>-1.5999000000000001</c:v>
                </c:pt>
                <c:pt idx="42">
                  <c:v>-1.5692999999999999</c:v>
                </c:pt>
                <c:pt idx="43">
                  <c:v>-1.5386000000000011</c:v>
                </c:pt>
                <c:pt idx="44">
                  <c:v>-1.5077999999999989</c:v>
                </c:pt>
                <c:pt idx="45">
                  <c:v>-1.4769000000000001</c:v>
                </c:pt>
                <c:pt idx="46">
                  <c:v>-1.4459</c:v>
                </c:pt>
                <c:pt idx="47">
                  <c:v>-1.4147999999999989</c:v>
                </c:pt>
                <c:pt idx="48">
                  <c:v>-1.3835999999999991</c:v>
                </c:pt>
                <c:pt idx="49">
                  <c:v>-1.3523000000000001</c:v>
                </c:pt>
                <c:pt idx="50">
                  <c:v>-1.3208</c:v>
                </c:pt>
                <c:pt idx="51">
                  <c:v>-1.289300000000001</c:v>
                </c:pt>
                <c:pt idx="52">
                  <c:v>-1.2576000000000001</c:v>
                </c:pt>
                <c:pt idx="53">
                  <c:v>-1.2257999999999989</c:v>
                </c:pt>
                <c:pt idx="54">
                  <c:v>-1.1938999999999991</c:v>
                </c:pt>
                <c:pt idx="55">
                  <c:v>-1.161899999999999</c:v>
                </c:pt>
                <c:pt idx="56">
                  <c:v>-1.129799999999999</c:v>
                </c:pt>
                <c:pt idx="57">
                  <c:v>-1.0975999999999999</c:v>
                </c:pt>
                <c:pt idx="58">
                  <c:v>-1.065200000000001</c:v>
                </c:pt>
                <c:pt idx="59">
                  <c:v>-1.0327999999999999</c:v>
                </c:pt>
                <c:pt idx="60">
                  <c:v>-1.0001999999999991</c:v>
                </c:pt>
                <c:pt idx="61">
                  <c:v>-0.96749999999999903</c:v>
                </c:pt>
                <c:pt idx="62">
                  <c:v>-0.93459999999999999</c:v>
                </c:pt>
                <c:pt idx="63">
                  <c:v>-0.90169999999999995</c:v>
                </c:pt>
                <c:pt idx="64">
                  <c:v>-0.86860000000000104</c:v>
                </c:pt>
                <c:pt idx="65">
                  <c:v>-0.83550000000000002</c:v>
                </c:pt>
                <c:pt idx="66">
                  <c:v>-0.80209999999999904</c:v>
                </c:pt>
                <c:pt idx="67">
                  <c:v>-0.76870000000000105</c:v>
                </c:pt>
                <c:pt idx="68">
                  <c:v>-0.73520000000000096</c:v>
                </c:pt>
                <c:pt idx="69">
                  <c:v>-0.70149999999999901</c:v>
                </c:pt>
                <c:pt idx="70">
                  <c:v>-0.66769999999999996</c:v>
                </c:pt>
                <c:pt idx="71">
                  <c:v>-0.63369999999999904</c:v>
                </c:pt>
                <c:pt idx="72">
                  <c:v>-0.59970000000000001</c:v>
                </c:pt>
                <c:pt idx="73">
                  <c:v>-0.5655</c:v>
                </c:pt>
                <c:pt idx="74">
                  <c:v>-0.53110000000000002</c:v>
                </c:pt>
                <c:pt idx="75">
                  <c:v>-0.49670000000000097</c:v>
                </c:pt>
                <c:pt idx="76">
                  <c:v>-0.46210000000000001</c:v>
                </c:pt>
                <c:pt idx="77">
                  <c:v>-0.4274</c:v>
                </c:pt>
                <c:pt idx="78">
                  <c:v>-0.39250000000000002</c:v>
                </c:pt>
                <c:pt idx="79">
                  <c:v>-0.35759999999999997</c:v>
                </c:pt>
                <c:pt idx="80">
                  <c:v>-0.32240000000000002</c:v>
                </c:pt>
                <c:pt idx="81">
                  <c:v>-0.28720000000000001</c:v>
                </c:pt>
                <c:pt idx="82">
                  <c:v>-0.25179999999999902</c:v>
                </c:pt>
                <c:pt idx="83">
                  <c:v>-0.21629999999999999</c:v>
                </c:pt>
                <c:pt idx="84">
                  <c:v>-0.18060000000000001</c:v>
                </c:pt>
                <c:pt idx="85">
                  <c:v>-0.14480000000000001</c:v>
                </c:pt>
                <c:pt idx="86">
                  <c:v>-0.10879999999999999</c:v>
                </c:pt>
                <c:pt idx="87">
                  <c:v>-7.2800000000000906E-2</c:v>
                </c:pt>
                <c:pt idx="88">
                  <c:v>-3.6500000000000199E-2</c:v>
                </c:pt>
                <c:pt idx="89">
                  <c:v>-9.9999999999766996E-5</c:v>
                </c:pt>
                <c:pt idx="90">
                  <c:v>3.6400000000000397E-2</c:v>
                </c:pt>
                <c:pt idx="91">
                  <c:v>7.3000000000000398E-2</c:v>
                </c:pt>
                <c:pt idx="92">
                  <c:v>0.1099</c:v>
                </c:pt>
                <c:pt idx="93">
                  <c:v>0.14680000000000101</c:v>
                </c:pt>
                <c:pt idx="94">
                  <c:v>0.18390000000000001</c:v>
                </c:pt>
                <c:pt idx="95">
                  <c:v>0.22120000000000001</c:v>
                </c:pt>
                <c:pt idx="96">
                  <c:v>0.2586</c:v>
                </c:pt>
                <c:pt idx="97">
                  <c:v>0.29620000000000102</c:v>
                </c:pt>
                <c:pt idx="98">
                  <c:v>0.33389999999999997</c:v>
                </c:pt>
                <c:pt idx="99">
                  <c:v>0.37180000000000002</c:v>
                </c:pt>
                <c:pt idx="100">
                  <c:v>0.409800000000001</c:v>
                </c:pt>
                <c:pt idx="101">
                  <c:v>0.44800000000000001</c:v>
                </c:pt>
                <c:pt idx="102">
                  <c:v>0.48630000000000001</c:v>
                </c:pt>
                <c:pt idx="103">
                  <c:v>0.52490000000000103</c:v>
                </c:pt>
                <c:pt idx="104">
                  <c:v>0.563499999999999</c:v>
                </c:pt>
                <c:pt idx="105">
                  <c:v>0.60229999999999995</c:v>
                </c:pt>
                <c:pt idx="106">
                  <c:v>0.64129999999999898</c:v>
                </c:pt>
                <c:pt idx="107">
                  <c:v>0.68049999999999999</c:v>
                </c:pt>
                <c:pt idx="108">
                  <c:v>0.719799999999999</c:v>
                </c:pt>
                <c:pt idx="109">
                  <c:v>0.75929999999999997</c:v>
                </c:pt>
                <c:pt idx="110">
                  <c:v>0.79890000000000005</c:v>
                </c:pt>
                <c:pt idx="111">
                  <c:v>0.83880000000000099</c:v>
                </c:pt>
                <c:pt idx="112">
                  <c:v>0.87880000000000003</c:v>
                </c:pt>
                <c:pt idx="113">
                  <c:v>0.91890000000000105</c:v>
                </c:pt>
                <c:pt idx="114">
                  <c:v>0.95930000000000104</c:v>
                </c:pt>
                <c:pt idx="115">
                  <c:v>0.99980000000000102</c:v>
                </c:pt>
                <c:pt idx="116">
                  <c:v>1.040500000000002</c:v>
                </c:pt>
                <c:pt idx="117">
                  <c:v>1.081299999999999</c:v>
                </c:pt>
                <c:pt idx="118">
                  <c:v>1.122399999999999</c:v>
                </c:pt>
                <c:pt idx="119">
                  <c:v>1.1635999999999991</c:v>
                </c:pt>
                <c:pt idx="120">
                  <c:v>1.2049999999999981</c:v>
                </c:pt>
                <c:pt idx="121">
                  <c:v>1.246600000000001</c:v>
                </c:pt>
                <c:pt idx="122">
                  <c:v>1.2883</c:v>
                </c:pt>
                <c:pt idx="123">
                  <c:v>1.3303000000000009</c:v>
                </c:pt>
                <c:pt idx="124">
                  <c:v>1.372399999999999</c:v>
                </c:pt>
                <c:pt idx="125">
                  <c:v>1.4147999999999989</c:v>
                </c:pt>
                <c:pt idx="126">
                  <c:v>1.4573</c:v>
                </c:pt>
                <c:pt idx="127">
                  <c:v>1.5</c:v>
                </c:pt>
                <c:pt idx="128">
                  <c:v>1.5428999999999991</c:v>
                </c:pt>
                <c:pt idx="129">
                  <c:v>1.5859999999999981</c:v>
                </c:pt>
                <c:pt idx="130">
                  <c:v>1.6293000000000011</c:v>
                </c:pt>
                <c:pt idx="131">
                  <c:v>1.6727999999999981</c:v>
                </c:pt>
                <c:pt idx="132">
                  <c:v>1.7163999999999999</c:v>
                </c:pt>
                <c:pt idx="133">
                  <c:v>1.7603000000000011</c:v>
                </c:pt>
                <c:pt idx="134">
                  <c:v>1.8044000000000009</c:v>
                </c:pt>
                <c:pt idx="135">
                  <c:v>1.8487000000000009</c:v>
                </c:pt>
                <c:pt idx="136">
                  <c:v>1.8932</c:v>
                </c:pt>
                <c:pt idx="137">
                  <c:v>1.9378999999999991</c:v>
                </c:pt>
                <c:pt idx="138">
                  <c:v>1.982800000000001</c:v>
                </c:pt>
                <c:pt idx="139">
                  <c:v>2.0278999999999989</c:v>
                </c:pt>
                <c:pt idx="140">
                  <c:v>2.0731999999999999</c:v>
                </c:pt>
                <c:pt idx="141">
                  <c:v>2.1187999999999998</c:v>
                </c:pt>
                <c:pt idx="142">
                  <c:v>2.1645000000000012</c:v>
                </c:pt>
                <c:pt idx="143">
                  <c:v>2.2105000000000001</c:v>
                </c:pt>
                <c:pt idx="144">
                  <c:v>2.2566999999999982</c:v>
                </c:pt>
                <c:pt idx="145">
                  <c:v>2.303100000000001</c:v>
                </c:pt>
                <c:pt idx="146">
                  <c:v>2.3496999999999981</c:v>
                </c:pt>
                <c:pt idx="147">
                  <c:v>2.3965999999999981</c:v>
                </c:pt>
                <c:pt idx="148">
                  <c:v>2.4436</c:v>
                </c:pt>
                <c:pt idx="149">
                  <c:v>2.490899999999999</c:v>
                </c:pt>
                <c:pt idx="150">
                  <c:v>2.5384999999999991</c:v>
                </c:pt>
                <c:pt idx="151">
                  <c:v>2.5862000000000012</c:v>
                </c:pt>
                <c:pt idx="152">
                  <c:v>2.6341999999999999</c:v>
                </c:pt>
                <c:pt idx="153">
                  <c:v>2.6824000000000008</c:v>
                </c:pt>
                <c:pt idx="154">
                  <c:v>2.7308999999999979</c:v>
                </c:pt>
                <c:pt idx="155">
                  <c:v>2.7795999999999981</c:v>
                </c:pt>
                <c:pt idx="156">
                  <c:v>2.8284999999999978</c:v>
                </c:pt>
                <c:pt idx="157">
                  <c:v>2.8777000000000008</c:v>
                </c:pt>
                <c:pt idx="158">
                  <c:v>2.9270999999999989</c:v>
                </c:pt>
                <c:pt idx="159">
                  <c:v>2.976799999999999</c:v>
                </c:pt>
                <c:pt idx="160">
                  <c:v>3.0267000000000022</c:v>
                </c:pt>
                <c:pt idx="161">
                  <c:v>3.0767999999999982</c:v>
                </c:pt>
                <c:pt idx="162">
                  <c:v>3.1272000000000002</c:v>
                </c:pt>
                <c:pt idx="163">
                  <c:v>3.1779000000000011</c:v>
                </c:pt>
                <c:pt idx="164">
                  <c:v>3.2288000000000001</c:v>
                </c:pt>
                <c:pt idx="165">
                  <c:v>3.2799000000000009</c:v>
                </c:pt>
                <c:pt idx="166">
                  <c:v>3.331299999999997</c:v>
                </c:pt>
                <c:pt idx="167">
                  <c:v>3.3829999999999991</c:v>
                </c:pt>
                <c:pt idx="168">
                  <c:v>3.4349999999999992</c:v>
                </c:pt>
                <c:pt idx="169">
                  <c:v>3.487200000000001</c:v>
                </c:pt>
                <c:pt idx="170">
                  <c:v>3.5396000000000001</c:v>
                </c:pt>
                <c:pt idx="171">
                  <c:v>3.5924</c:v>
                </c:pt>
                <c:pt idx="172">
                  <c:v>3.6453999999999991</c:v>
                </c:pt>
                <c:pt idx="173">
                  <c:v>3.698599999999999</c:v>
                </c:pt>
                <c:pt idx="174">
                  <c:v>3.752199999999998</c:v>
                </c:pt>
                <c:pt idx="175">
                  <c:v>3.806</c:v>
                </c:pt>
                <c:pt idx="176">
                  <c:v>3.8600999999999992</c:v>
                </c:pt>
                <c:pt idx="177">
                  <c:v>3.9144999999999999</c:v>
                </c:pt>
                <c:pt idx="178">
                  <c:v>3.969100000000001</c:v>
                </c:pt>
                <c:pt idx="179">
                  <c:v>4.0239999999999956</c:v>
                </c:pt>
                <c:pt idx="180">
                  <c:v>4.0792999999999999</c:v>
                </c:pt>
                <c:pt idx="181">
                  <c:v>4.1347999999999976</c:v>
                </c:pt>
                <c:pt idx="182">
                  <c:v>4.1904999999999966</c:v>
                </c:pt>
                <c:pt idx="183">
                  <c:v>4.2466000000000008</c:v>
                </c:pt>
                <c:pt idx="184">
                  <c:v>4.3030000000000008</c:v>
                </c:pt>
                <c:pt idx="185">
                  <c:v>4.3597000000000001</c:v>
                </c:pt>
                <c:pt idx="186">
                  <c:v>4.416599999999999</c:v>
                </c:pt>
                <c:pt idx="187">
                  <c:v>4.4739000000000004</c:v>
                </c:pt>
                <c:pt idx="188">
                  <c:v>4.5314000000000014</c:v>
                </c:pt>
                <c:pt idx="189">
                  <c:v>4.5893000000000024</c:v>
                </c:pt>
                <c:pt idx="190">
                  <c:v>4.6473999999999966</c:v>
                </c:pt>
                <c:pt idx="191">
                  <c:v>4.7058999999999997</c:v>
                </c:pt>
                <c:pt idx="192">
                  <c:v>4.7646999999999986</c:v>
                </c:pt>
                <c:pt idx="193">
                  <c:v>4.8236999999999988</c:v>
                </c:pt>
                <c:pt idx="194">
                  <c:v>4.8830999999999989</c:v>
                </c:pt>
                <c:pt idx="195">
                  <c:v>4.9427999999999983</c:v>
                </c:pt>
                <c:pt idx="196">
                  <c:v>5.0028000000000006</c:v>
                </c:pt>
                <c:pt idx="197">
                  <c:v>5.0630999999999986</c:v>
                </c:pt>
                <c:pt idx="198">
                  <c:v>5.1236999999999986</c:v>
                </c:pt>
                <c:pt idx="199">
                  <c:v>5.1846999999999994</c:v>
                </c:pt>
                <c:pt idx="200">
                  <c:v>5.2458999999999989</c:v>
                </c:pt>
                <c:pt idx="201">
                  <c:v>5.3074999999999974</c:v>
                </c:pt>
                <c:pt idx="202">
                  <c:v>5.3693999999999988</c:v>
                </c:pt>
                <c:pt idx="203">
                  <c:v>5.4316000000000004</c:v>
                </c:pt>
                <c:pt idx="204">
                  <c:v>5.4940999999999987</c:v>
                </c:pt>
                <c:pt idx="205">
                  <c:v>5.5569999999999986</c:v>
                </c:pt>
                <c:pt idx="206">
                  <c:v>5.6200999999999937</c:v>
                </c:pt>
                <c:pt idx="207">
                  <c:v>5.6835999999999967</c:v>
                </c:pt>
                <c:pt idx="208">
                  <c:v>5.747399999999999</c:v>
                </c:pt>
                <c:pt idx="209">
                  <c:v>5.8115999999999977</c:v>
                </c:pt>
                <c:pt idx="210">
                  <c:v>5.8760000000000012</c:v>
                </c:pt>
                <c:pt idx="211">
                  <c:v>5.9408000000000003</c:v>
                </c:pt>
                <c:pt idx="212">
                  <c:v>6.0060000000000002</c:v>
                </c:pt>
                <c:pt idx="213">
                  <c:v>6.0714000000000006</c:v>
                </c:pt>
                <c:pt idx="214">
                  <c:v>6.1370999999999976</c:v>
                </c:pt>
                <c:pt idx="215">
                  <c:v>6.2031999999999989</c:v>
                </c:pt>
                <c:pt idx="216">
                  <c:v>6.2696000000000014</c:v>
                </c:pt>
                <c:pt idx="217">
                  <c:v>6.3364000000000011</c:v>
                </c:pt>
                <c:pt idx="218">
                  <c:v>6.4034000000000013</c:v>
                </c:pt>
                <c:pt idx="219">
                  <c:v>6.4708000000000014</c:v>
                </c:pt>
                <c:pt idx="220">
                  <c:v>6.5385</c:v>
                </c:pt>
                <c:pt idx="221">
                  <c:v>6.6064999999999996</c:v>
                </c:pt>
                <c:pt idx="222">
                  <c:v>6.6747999999999976</c:v>
                </c:pt>
                <c:pt idx="223">
                  <c:v>6.7434000000000012</c:v>
                </c:pt>
                <c:pt idx="224">
                  <c:v>6.8122999999999996</c:v>
                </c:pt>
                <c:pt idx="225">
                  <c:v>6.8815999999999988</c:v>
                </c:pt>
                <c:pt idx="226">
                  <c:v>6.9511000000000003</c:v>
                </c:pt>
                <c:pt idx="227">
                  <c:v>7.0208999999999966</c:v>
                </c:pt>
                <c:pt idx="228">
                  <c:v>7.0911000000000008</c:v>
                </c:pt>
                <c:pt idx="229">
                  <c:v>7.1614999999999984</c:v>
                </c:pt>
                <c:pt idx="230">
                  <c:v>7.2321999999999989</c:v>
                </c:pt>
                <c:pt idx="231">
                  <c:v>7.3032000000000004</c:v>
                </c:pt>
                <c:pt idx="232">
                  <c:v>7.3744999999999976</c:v>
                </c:pt>
                <c:pt idx="233">
                  <c:v>7.4461000000000013</c:v>
                </c:pt>
                <c:pt idx="234">
                  <c:v>7.5178999999999956</c:v>
                </c:pt>
                <c:pt idx="235">
                  <c:v>7.59</c:v>
                </c:pt>
                <c:pt idx="236">
                  <c:v>7.6622999999999957</c:v>
                </c:pt>
                <c:pt idx="237">
                  <c:v>7.7348999999999997</c:v>
                </c:pt>
                <c:pt idx="238">
                  <c:v>7.8076999999999996</c:v>
                </c:pt>
                <c:pt idx="239">
                  <c:v>7.8807000000000009</c:v>
                </c:pt>
                <c:pt idx="240">
                  <c:v>7.9539000000000009</c:v>
                </c:pt>
                <c:pt idx="241">
                  <c:v>8.0274000000000001</c:v>
                </c:pt>
                <c:pt idx="242">
                  <c:v>8.1011000000000006</c:v>
                </c:pt>
                <c:pt idx="243">
                  <c:v>8.1749000000000009</c:v>
                </c:pt>
                <c:pt idx="244">
                  <c:v>8.2488999999999972</c:v>
                </c:pt>
                <c:pt idx="245">
                  <c:v>8.3231000000000002</c:v>
                </c:pt>
                <c:pt idx="246">
                  <c:v>8.3974000000000029</c:v>
                </c:pt>
                <c:pt idx="247">
                  <c:v>8.4718000000000018</c:v>
                </c:pt>
                <c:pt idx="248">
                  <c:v>8.5464000000000002</c:v>
                </c:pt>
                <c:pt idx="249">
                  <c:v>8.6209999999999987</c:v>
                </c:pt>
                <c:pt idx="250">
                  <c:v>8.6958000000000002</c:v>
                </c:pt>
                <c:pt idx="251">
                  <c:v>8.7706000000000017</c:v>
                </c:pt>
                <c:pt idx="252">
                  <c:v>8.8454000000000033</c:v>
                </c:pt>
                <c:pt idx="253">
                  <c:v>8.920300000000001</c:v>
                </c:pt>
                <c:pt idx="254">
                  <c:v>8.9951000000000008</c:v>
                </c:pt>
                <c:pt idx="255">
                  <c:v>9.07</c:v>
                </c:pt>
                <c:pt idx="256">
                  <c:v>9.1447000000000003</c:v>
                </c:pt>
                <c:pt idx="257">
                  <c:v>9.2195</c:v>
                </c:pt>
                <c:pt idx="258">
                  <c:v>9.2941000000000003</c:v>
                </c:pt>
                <c:pt idx="259">
                  <c:v>9.3686000000000007</c:v>
                </c:pt>
                <c:pt idx="260">
                  <c:v>9.4429000000000016</c:v>
                </c:pt>
                <c:pt idx="261">
                  <c:v>9.517100000000001</c:v>
                </c:pt>
                <c:pt idx="262">
                  <c:v>9.5910000000000011</c:v>
                </c:pt>
                <c:pt idx="263">
                  <c:v>9.6647000000000016</c:v>
                </c:pt>
                <c:pt idx="264">
                  <c:v>9.7379999999999978</c:v>
                </c:pt>
                <c:pt idx="265">
                  <c:v>9.8111000000000015</c:v>
                </c:pt>
                <c:pt idx="266">
                  <c:v>9.8838000000000008</c:v>
                </c:pt>
                <c:pt idx="267">
                  <c:v>9.9561000000000028</c:v>
                </c:pt>
                <c:pt idx="268">
                  <c:v>10.028</c:v>
                </c:pt>
                <c:pt idx="269">
                  <c:v>10.099399999999999</c:v>
                </c:pt>
                <c:pt idx="270">
                  <c:v>10.170199999999999</c:v>
                </c:pt>
                <c:pt idx="271">
                  <c:v>10.240500000000001</c:v>
                </c:pt>
                <c:pt idx="272">
                  <c:v>10.3101</c:v>
                </c:pt>
                <c:pt idx="273">
                  <c:v>10.379099999999999</c:v>
                </c:pt>
                <c:pt idx="274">
                  <c:v>10.4473</c:v>
                </c:pt>
                <c:pt idx="275">
                  <c:v>10.514799999999999</c:v>
                </c:pt>
                <c:pt idx="276">
                  <c:v>10.5815</c:v>
                </c:pt>
                <c:pt idx="277">
                  <c:v>10.6472</c:v>
                </c:pt>
                <c:pt idx="278">
                  <c:v>10.712</c:v>
                </c:pt>
                <c:pt idx="279">
                  <c:v>10.7759</c:v>
                </c:pt>
                <c:pt idx="280">
                  <c:v>10.8386</c:v>
                </c:pt>
                <c:pt idx="281">
                  <c:v>10.9003</c:v>
                </c:pt>
                <c:pt idx="282">
                  <c:v>10.960699999999999</c:v>
                </c:pt>
                <c:pt idx="283">
                  <c:v>11.02</c:v>
                </c:pt>
                <c:pt idx="284">
                  <c:v>11.0779</c:v>
                </c:pt>
                <c:pt idx="285">
                  <c:v>11.134399999999999</c:v>
                </c:pt>
                <c:pt idx="286">
                  <c:v>11.189500000000001</c:v>
                </c:pt>
                <c:pt idx="287">
                  <c:v>11.2432</c:v>
                </c:pt>
                <c:pt idx="288">
                  <c:v>11.295199999999999</c:v>
                </c:pt>
                <c:pt idx="289">
                  <c:v>11.345700000000001</c:v>
                </c:pt>
                <c:pt idx="290">
                  <c:v>11.394399999999999</c:v>
                </c:pt>
                <c:pt idx="291">
                  <c:v>11.4414</c:v>
                </c:pt>
                <c:pt idx="292">
                  <c:v>11.486499999999999</c:v>
                </c:pt>
                <c:pt idx="293">
                  <c:v>11.5298</c:v>
                </c:pt>
                <c:pt idx="294">
                  <c:v>11.571199999999999</c:v>
                </c:pt>
                <c:pt idx="295">
                  <c:v>11.6105</c:v>
                </c:pt>
                <c:pt idx="296">
                  <c:v>11.6478</c:v>
                </c:pt>
                <c:pt idx="297">
                  <c:v>11.6829</c:v>
                </c:pt>
                <c:pt idx="298">
                  <c:v>11.7159</c:v>
                </c:pt>
                <c:pt idx="299">
                  <c:v>11.746700000000001</c:v>
                </c:pt>
                <c:pt idx="300">
                  <c:v>11.7751</c:v>
                </c:pt>
                <c:pt idx="301">
                  <c:v>11.801299999999999</c:v>
                </c:pt>
                <c:pt idx="302">
                  <c:v>11.825100000000001</c:v>
                </c:pt>
                <c:pt idx="303">
                  <c:v>11.846500000000001</c:v>
                </c:pt>
                <c:pt idx="304">
                  <c:v>11.865399999999999</c:v>
                </c:pt>
                <c:pt idx="305">
                  <c:v>11.8819</c:v>
                </c:pt>
                <c:pt idx="306">
                  <c:v>11.895899999999999</c:v>
                </c:pt>
                <c:pt idx="307">
                  <c:v>11.907400000000001</c:v>
                </c:pt>
                <c:pt idx="308">
                  <c:v>11.9163</c:v>
                </c:pt>
                <c:pt idx="309">
                  <c:v>11.922599999999999</c:v>
                </c:pt>
                <c:pt idx="310">
                  <c:v>11.926399999999999</c:v>
                </c:pt>
                <c:pt idx="311">
                  <c:v>11.9276</c:v>
                </c:pt>
                <c:pt idx="312">
                  <c:v>11.9262</c:v>
                </c:pt>
                <c:pt idx="313">
                  <c:v>11.9222</c:v>
                </c:pt>
                <c:pt idx="314">
                  <c:v>11.915699999999999</c:v>
                </c:pt>
                <c:pt idx="315">
                  <c:v>11.906599999999999</c:v>
                </c:pt>
                <c:pt idx="316">
                  <c:v>11.8949</c:v>
                </c:pt>
                <c:pt idx="317">
                  <c:v>11.880800000000001</c:v>
                </c:pt>
                <c:pt idx="318">
                  <c:v>11.864100000000001</c:v>
                </c:pt>
                <c:pt idx="319">
                  <c:v>11.845000000000001</c:v>
                </c:pt>
                <c:pt idx="320">
                  <c:v>11.823399999999999</c:v>
                </c:pt>
                <c:pt idx="321">
                  <c:v>11.7994</c:v>
                </c:pt>
                <c:pt idx="322">
                  <c:v>11.773099999999999</c:v>
                </c:pt>
                <c:pt idx="323">
                  <c:v>11.7445</c:v>
                </c:pt>
                <c:pt idx="324">
                  <c:v>11.7136</c:v>
                </c:pt>
                <c:pt idx="325">
                  <c:v>11.680400000000001</c:v>
                </c:pt>
                <c:pt idx="326">
                  <c:v>11.645099999999999</c:v>
                </c:pt>
                <c:pt idx="327">
                  <c:v>11.607699999999999</c:v>
                </c:pt>
                <c:pt idx="328">
                  <c:v>11.568199999999999</c:v>
                </c:pt>
                <c:pt idx="329">
                  <c:v>11.5268</c:v>
                </c:pt>
                <c:pt idx="330">
                  <c:v>11.4834</c:v>
                </c:pt>
                <c:pt idx="331">
                  <c:v>11.4381</c:v>
                </c:pt>
                <c:pt idx="332">
                  <c:v>11.391</c:v>
                </c:pt>
                <c:pt idx="333">
                  <c:v>11.3421</c:v>
                </c:pt>
                <c:pt idx="334">
                  <c:v>11.291600000000001</c:v>
                </c:pt>
                <c:pt idx="335">
                  <c:v>11.2394</c:v>
                </c:pt>
                <c:pt idx="336">
                  <c:v>11.185700000000001</c:v>
                </c:pt>
                <c:pt idx="337">
                  <c:v>11.1305</c:v>
                </c:pt>
                <c:pt idx="338">
                  <c:v>11.0739</c:v>
                </c:pt>
                <c:pt idx="339">
                  <c:v>11.0159</c:v>
                </c:pt>
                <c:pt idx="340">
                  <c:v>10.9566</c:v>
                </c:pt>
                <c:pt idx="341">
                  <c:v>10.896100000000001</c:v>
                </c:pt>
                <c:pt idx="342">
                  <c:v>10.8344</c:v>
                </c:pt>
                <c:pt idx="343">
                  <c:v>10.771599999999999</c:v>
                </c:pt>
                <c:pt idx="344">
                  <c:v>10.707800000000001</c:v>
                </c:pt>
                <c:pt idx="345">
                  <c:v>10.642899999999999</c:v>
                </c:pt>
                <c:pt idx="346">
                  <c:v>10.5771</c:v>
                </c:pt>
                <c:pt idx="347">
                  <c:v>10.510400000000001</c:v>
                </c:pt>
                <c:pt idx="348">
                  <c:v>10.443</c:v>
                </c:pt>
                <c:pt idx="349">
                  <c:v>10.374700000000001</c:v>
                </c:pt>
                <c:pt idx="350">
                  <c:v>10.3057</c:v>
                </c:pt>
                <c:pt idx="351">
                  <c:v>10.2361</c:v>
                </c:pt>
                <c:pt idx="352">
                  <c:v>10.165800000000001</c:v>
                </c:pt>
                <c:pt idx="353">
                  <c:v>10.095000000000001</c:v>
                </c:pt>
                <c:pt idx="354">
                  <c:v>10.0236</c:v>
                </c:pt>
                <c:pt idx="355">
                  <c:v>9.9518000000000022</c:v>
                </c:pt>
                <c:pt idx="356">
                  <c:v>9.8795000000000002</c:v>
                </c:pt>
                <c:pt idx="357">
                  <c:v>9.8068000000000026</c:v>
                </c:pt>
                <c:pt idx="358">
                  <c:v>9.7337999999999987</c:v>
                </c:pt>
                <c:pt idx="359">
                  <c:v>9.6603999999999992</c:v>
                </c:pt>
                <c:pt idx="360">
                  <c:v>9.5868000000000002</c:v>
                </c:pt>
                <c:pt idx="361">
                  <c:v>9.5129000000000001</c:v>
                </c:pt>
                <c:pt idx="362">
                  <c:v>9.4388000000000005</c:v>
                </c:pt>
                <c:pt idx="363">
                  <c:v>9.3645000000000032</c:v>
                </c:pt>
                <c:pt idx="364">
                  <c:v>9.2901000000000007</c:v>
                </c:pt>
                <c:pt idx="365">
                  <c:v>9.2155000000000022</c:v>
                </c:pt>
                <c:pt idx="366">
                  <c:v>9.1408999999999985</c:v>
                </c:pt>
                <c:pt idx="367">
                  <c:v>9.0661000000000023</c:v>
                </c:pt>
                <c:pt idx="368">
                  <c:v>8.9914000000000005</c:v>
                </c:pt>
                <c:pt idx="369">
                  <c:v>8.9166000000000025</c:v>
                </c:pt>
                <c:pt idx="370">
                  <c:v>8.841800000000001</c:v>
                </c:pt>
                <c:pt idx="371">
                  <c:v>8.7670000000000012</c:v>
                </c:pt>
                <c:pt idx="372">
                  <c:v>8.6923000000000012</c:v>
                </c:pt>
                <c:pt idx="373">
                  <c:v>8.6176000000000013</c:v>
                </c:pt>
                <c:pt idx="374">
                  <c:v>8.543000000000001</c:v>
                </c:pt>
                <c:pt idx="375">
                  <c:v>8.4686000000000021</c:v>
                </c:pt>
                <c:pt idx="376">
                  <c:v>8.3942000000000014</c:v>
                </c:pt>
                <c:pt idx="377">
                  <c:v>8.32</c:v>
                </c:pt>
                <c:pt idx="378">
                  <c:v>8.2459000000000007</c:v>
                </c:pt>
                <c:pt idx="379">
                  <c:v>8.1720000000000006</c:v>
                </c:pt>
                <c:pt idx="380">
                  <c:v>8.0981999999999985</c:v>
                </c:pt>
                <c:pt idx="381">
                  <c:v>8.0246000000000013</c:v>
                </c:pt>
                <c:pt idx="382">
                  <c:v>7.9512999999999998</c:v>
                </c:pt>
                <c:pt idx="383">
                  <c:v>7.8780999999999999</c:v>
                </c:pt>
                <c:pt idx="384">
                  <c:v>7.8051999999999966</c:v>
                </c:pt>
                <c:pt idx="385">
                  <c:v>7.7325000000000017</c:v>
                </c:pt>
                <c:pt idx="386">
                  <c:v>7.6599999999999957</c:v>
                </c:pt>
                <c:pt idx="387">
                  <c:v>7.5877000000000017</c:v>
                </c:pt>
                <c:pt idx="388">
                  <c:v>7.5157999999999987</c:v>
                </c:pt>
                <c:pt idx="389">
                  <c:v>7.444</c:v>
                </c:pt>
                <c:pt idx="390">
                  <c:v>7.3725999999999976</c:v>
                </c:pt>
                <c:pt idx="391">
                  <c:v>7.301400000000001</c:v>
                </c:pt>
                <c:pt idx="392">
                  <c:v>7.2305000000000001</c:v>
                </c:pt>
                <c:pt idx="393">
                  <c:v>7.1598999999999986</c:v>
                </c:pt>
                <c:pt idx="394">
                  <c:v>7.089500000000001</c:v>
                </c:pt>
                <c:pt idx="395">
                  <c:v>7.0195000000000007</c:v>
                </c:pt>
                <c:pt idx="396">
                  <c:v>6.9497</c:v>
                </c:pt>
                <c:pt idx="397">
                  <c:v>6.8802999999999983</c:v>
                </c:pt>
                <c:pt idx="398">
                  <c:v>6.8110999999999997</c:v>
                </c:pt>
                <c:pt idx="399">
                  <c:v>6.7423000000000002</c:v>
                </c:pt>
                <c:pt idx="400">
                  <c:v>6.6738</c:v>
                </c:pt>
                <c:pt idx="401">
                  <c:v>6.6055999999999937</c:v>
                </c:pt>
                <c:pt idx="402">
                  <c:v>6.537700000000001</c:v>
                </c:pt>
                <c:pt idx="403">
                  <c:v>6.4701000000000004</c:v>
                </c:pt>
                <c:pt idx="404">
                  <c:v>6.4028</c:v>
                </c:pt>
                <c:pt idx="405">
                  <c:v>6.3358999999999988</c:v>
                </c:pt>
                <c:pt idx="406">
                  <c:v>6.2692000000000014</c:v>
                </c:pt>
                <c:pt idx="407">
                  <c:v>6.2028999999999996</c:v>
                </c:pt>
                <c:pt idx="408">
                  <c:v>6.1369999999999996</c:v>
                </c:pt>
                <c:pt idx="409">
                  <c:v>6.0713000000000008</c:v>
                </c:pt>
                <c:pt idx="410">
                  <c:v>6.0060000000000002</c:v>
                </c:pt>
                <c:pt idx="411">
                  <c:v>5.9409999999999989</c:v>
                </c:pt>
                <c:pt idx="412">
                  <c:v>5.8763000000000014</c:v>
                </c:pt>
                <c:pt idx="413">
                  <c:v>5.8118999999999996</c:v>
                </c:pt>
                <c:pt idx="414">
                  <c:v>5.7478999999999987</c:v>
                </c:pt>
                <c:pt idx="415">
                  <c:v>5.6840999999999937</c:v>
                </c:pt>
                <c:pt idx="416">
                  <c:v>5.6206999999999967</c:v>
                </c:pt>
                <c:pt idx="417">
                  <c:v>5.5577000000000014</c:v>
                </c:pt>
                <c:pt idx="418">
                  <c:v>5.4948999999999986</c:v>
                </c:pt>
                <c:pt idx="419">
                  <c:v>5.432500000000001</c:v>
                </c:pt>
                <c:pt idx="420">
                  <c:v>5.3704000000000001</c:v>
                </c:pt>
                <c:pt idx="421">
                  <c:v>5.3085999999999967</c:v>
                </c:pt>
                <c:pt idx="422">
                  <c:v>5.2470999999999997</c:v>
                </c:pt>
                <c:pt idx="423">
                  <c:v>5.1859999999999946</c:v>
                </c:pt>
                <c:pt idx="424">
                  <c:v>5.1250999999999944</c:v>
                </c:pt>
                <c:pt idx="425">
                  <c:v>5.0645999999999871</c:v>
                </c:pt>
                <c:pt idx="426">
                  <c:v>5.0044000000000004</c:v>
                </c:pt>
                <c:pt idx="427">
                  <c:v>4.9445000000000006</c:v>
                </c:pt>
                <c:pt idx="428">
                  <c:v>4.8848999999999956</c:v>
                </c:pt>
                <c:pt idx="429">
                  <c:v>4.8256000000000014</c:v>
                </c:pt>
                <c:pt idx="430">
                  <c:v>4.7666000000000004</c:v>
                </c:pt>
                <c:pt idx="431">
                  <c:v>4.7079999999999966</c:v>
                </c:pt>
                <c:pt idx="432">
                  <c:v>4.6495999999999986</c:v>
                </c:pt>
                <c:pt idx="433">
                  <c:v>4.5915999999999997</c:v>
                </c:pt>
                <c:pt idx="434">
                  <c:v>4.5338000000000003</c:v>
                </c:pt>
                <c:pt idx="435">
                  <c:v>4.4764000000000017</c:v>
                </c:pt>
                <c:pt idx="436">
                  <c:v>4.4192</c:v>
                </c:pt>
                <c:pt idx="437">
                  <c:v>4.3622999999999976</c:v>
                </c:pt>
                <c:pt idx="438">
                  <c:v>4.3057999999999996</c:v>
                </c:pt>
                <c:pt idx="439">
                  <c:v>4.2495000000000012</c:v>
                </c:pt>
                <c:pt idx="440">
                  <c:v>4.1934999999999976</c:v>
                </c:pt>
                <c:pt idx="441">
                  <c:v>4.1377999999999986</c:v>
                </c:pt>
                <c:pt idx="442">
                  <c:v>4.0823999999999998</c:v>
                </c:pt>
                <c:pt idx="443">
                  <c:v>4.0272999999999994</c:v>
                </c:pt>
                <c:pt idx="444">
                  <c:v>3.9725000000000001</c:v>
                </c:pt>
                <c:pt idx="445">
                  <c:v>3.9178999999999991</c:v>
                </c:pt>
                <c:pt idx="446">
                  <c:v>3.8636000000000021</c:v>
                </c:pt>
                <c:pt idx="447">
                  <c:v>3.8096000000000001</c:v>
                </c:pt>
                <c:pt idx="448">
                  <c:v>3.7559</c:v>
                </c:pt>
                <c:pt idx="449">
                  <c:v>3.702500000000001</c:v>
                </c:pt>
                <c:pt idx="450">
                  <c:v>3.6493000000000002</c:v>
                </c:pt>
                <c:pt idx="451">
                  <c:v>3.5963999999999992</c:v>
                </c:pt>
                <c:pt idx="452">
                  <c:v>3.5437000000000012</c:v>
                </c:pt>
                <c:pt idx="453">
                  <c:v>3.4913999999999992</c:v>
                </c:pt>
                <c:pt idx="454">
                  <c:v>3.439299999999998</c:v>
                </c:pt>
                <c:pt idx="455">
                  <c:v>3.3874</c:v>
                </c:pt>
                <c:pt idx="456">
                  <c:v>3.3357999999999981</c:v>
                </c:pt>
                <c:pt idx="457">
                  <c:v>3.2845000000000022</c:v>
                </c:pt>
                <c:pt idx="458">
                  <c:v>3.2334000000000001</c:v>
                </c:pt>
                <c:pt idx="459">
                  <c:v>3.1826000000000012</c:v>
                </c:pt>
                <c:pt idx="460">
                  <c:v>3.1321000000000012</c:v>
                </c:pt>
                <c:pt idx="461">
                  <c:v>3.0818000000000012</c:v>
                </c:pt>
                <c:pt idx="462">
                  <c:v>3.0317000000000012</c:v>
                </c:pt>
                <c:pt idx="463">
                  <c:v>2.9818999999999991</c:v>
                </c:pt>
                <c:pt idx="464">
                  <c:v>2.932300000000001</c:v>
                </c:pt>
                <c:pt idx="465">
                  <c:v>2.8829999999999991</c:v>
                </c:pt>
                <c:pt idx="466">
                  <c:v>2.8338999999999981</c:v>
                </c:pt>
                <c:pt idx="467">
                  <c:v>2.7850999999999999</c:v>
                </c:pt>
                <c:pt idx="468">
                  <c:v>2.736499999999999</c:v>
                </c:pt>
                <c:pt idx="469">
                  <c:v>2.6880999999999982</c:v>
                </c:pt>
                <c:pt idx="470">
                  <c:v>2.64</c:v>
                </c:pt>
                <c:pt idx="471">
                  <c:v>2.5920999999999981</c:v>
                </c:pt>
                <c:pt idx="472">
                  <c:v>2.5444</c:v>
                </c:pt>
                <c:pt idx="473">
                  <c:v>2.496999999999999</c:v>
                </c:pt>
                <c:pt idx="474">
                  <c:v>2.4498000000000002</c:v>
                </c:pt>
                <c:pt idx="475">
                  <c:v>2.4027999999999992</c:v>
                </c:pt>
                <c:pt idx="476">
                  <c:v>2.3559999999999981</c:v>
                </c:pt>
                <c:pt idx="477">
                  <c:v>2.309499999999999</c:v>
                </c:pt>
                <c:pt idx="478">
                  <c:v>2.2632000000000012</c:v>
                </c:pt>
                <c:pt idx="479">
                  <c:v>2.217099999999999</c:v>
                </c:pt>
                <c:pt idx="480">
                  <c:v>2.1711999999999989</c:v>
                </c:pt>
                <c:pt idx="481">
                  <c:v>2.1254999999999988</c:v>
                </c:pt>
                <c:pt idx="482">
                  <c:v>2.0801000000000021</c:v>
                </c:pt>
                <c:pt idx="483">
                  <c:v>2.0348000000000002</c:v>
                </c:pt>
                <c:pt idx="484">
                  <c:v>1.989799999999998</c:v>
                </c:pt>
                <c:pt idx="485">
                  <c:v>1.9450000000000001</c:v>
                </c:pt>
                <c:pt idx="486">
                  <c:v>1.900400000000001</c:v>
                </c:pt>
                <c:pt idx="487">
                  <c:v>1.8560000000000021</c:v>
                </c:pt>
                <c:pt idx="488">
                  <c:v>1.8118000000000021</c:v>
                </c:pt>
                <c:pt idx="489">
                  <c:v>1.7678000000000009</c:v>
                </c:pt>
                <c:pt idx="490">
                  <c:v>1.724</c:v>
                </c:pt>
                <c:pt idx="491">
                  <c:v>1.680399999999999</c:v>
                </c:pt>
                <c:pt idx="492">
                  <c:v>1.637</c:v>
                </c:pt>
                <c:pt idx="493">
                  <c:v>1.5938000000000021</c:v>
                </c:pt>
                <c:pt idx="494">
                  <c:v>1.5507999999999991</c:v>
                </c:pt>
                <c:pt idx="495">
                  <c:v>1.5079999999999989</c:v>
                </c:pt>
                <c:pt idx="496">
                  <c:v>1.4652999999999989</c:v>
                </c:pt>
                <c:pt idx="497">
                  <c:v>1.4228999999999981</c:v>
                </c:pt>
                <c:pt idx="498">
                  <c:v>1.3807000000000009</c:v>
                </c:pt>
                <c:pt idx="499">
                  <c:v>1.3386</c:v>
                </c:pt>
                <c:pt idx="500">
                  <c:v>1.2967000000000011</c:v>
                </c:pt>
                <c:pt idx="501">
                  <c:v>1.255099999999999</c:v>
                </c:pt>
                <c:pt idx="502">
                  <c:v>1.2135999999999989</c:v>
                </c:pt>
                <c:pt idx="503">
                  <c:v>1.1721999999999999</c:v>
                </c:pt>
                <c:pt idx="504">
                  <c:v>1.1311</c:v>
                </c:pt>
                <c:pt idx="505">
                  <c:v>1.0901999999999989</c:v>
                </c:pt>
                <c:pt idx="506">
                  <c:v>1.0493999999999979</c:v>
                </c:pt>
                <c:pt idx="507">
                  <c:v>1.008800000000001</c:v>
                </c:pt>
                <c:pt idx="508">
                  <c:v>0.96829999999999905</c:v>
                </c:pt>
                <c:pt idx="509">
                  <c:v>0.92810000000000104</c:v>
                </c:pt>
                <c:pt idx="510">
                  <c:v>0.88800000000000001</c:v>
                </c:pt>
                <c:pt idx="511">
                  <c:v>0.84810000000000096</c:v>
                </c:pt>
                <c:pt idx="512">
                  <c:v>0.80840000000000101</c:v>
                </c:pt>
                <c:pt idx="513">
                  <c:v>0.76880000000000104</c:v>
                </c:pt>
                <c:pt idx="514">
                  <c:v>0.72940000000000005</c:v>
                </c:pt>
                <c:pt idx="515">
                  <c:v>0.69020000000000103</c:v>
                </c:pt>
                <c:pt idx="516">
                  <c:v>0.65110000000000001</c:v>
                </c:pt>
                <c:pt idx="517">
                  <c:v>0.61219999999999997</c:v>
                </c:pt>
                <c:pt idx="518">
                  <c:v>0.57340000000000002</c:v>
                </c:pt>
                <c:pt idx="519">
                  <c:v>0.53480000000000105</c:v>
                </c:pt>
                <c:pt idx="520">
                  <c:v>0.49640000000000001</c:v>
                </c:pt>
                <c:pt idx="521">
                  <c:v>0.4582</c:v>
                </c:pt>
                <c:pt idx="522">
                  <c:v>0.42009999999999997</c:v>
                </c:pt>
                <c:pt idx="523">
                  <c:v>0.382099999999999</c:v>
                </c:pt>
                <c:pt idx="524">
                  <c:v>0.34430000000000099</c:v>
                </c:pt>
                <c:pt idx="525">
                  <c:v>0.30669999999999897</c:v>
                </c:pt>
                <c:pt idx="526">
                  <c:v>0.26919999999999999</c:v>
                </c:pt>
                <c:pt idx="527">
                  <c:v>0.2319</c:v>
                </c:pt>
                <c:pt idx="528">
                  <c:v>0.19469999999999901</c:v>
                </c:pt>
                <c:pt idx="529">
                  <c:v>0.15759999999999999</c:v>
                </c:pt>
                <c:pt idx="530">
                  <c:v>0.12079999999999901</c:v>
                </c:pt>
                <c:pt idx="531">
                  <c:v>8.39999999999997E-2</c:v>
                </c:pt>
                <c:pt idx="532">
                  <c:v>4.7399999999999699E-2</c:v>
                </c:pt>
                <c:pt idx="533">
                  <c:v>1.09999999999992E-2</c:v>
                </c:pt>
                <c:pt idx="534">
                  <c:v>-2.5299999999999701E-2</c:v>
                </c:pt>
                <c:pt idx="535">
                  <c:v>-6.1500000000000499E-2</c:v>
                </c:pt>
                <c:pt idx="536">
                  <c:v>-9.75000000000001E-2</c:v>
                </c:pt>
                <c:pt idx="537">
                  <c:v>-0.1333</c:v>
                </c:pt>
                <c:pt idx="538">
                  <c:v>-0.1691</c:v>
                </c:pt>
                <c:pt idx="539">
                  <c:v>-0.204599999999999</c:v>
                </c:pt>
                <c:pt idx="540">
                  <c:v>-0.24010000000000001</c:v>
                </c:pt>
                <c:pt idx="541">
                  <c:v>-0.27539999999999898</c:v>
                </c:pt>
                <c:pt idx="542">
                  <c:v>-0.31060000000000099</c:v>
                </c:pt>
                <c:pt idx="543">
                  <c:v>-0.34559999999999902</c:v>
                </c:pt>
                <c:pt idx="544">
                  <c:v>-0.3805</c:v>
                </c:pt>
                <c:pt idx="545">
                  <c:v>-0.4153</c:v>
                </c:pt>
                <c:pt idx="546">
                  <c:v>-0.44990000000000002</c:v>
                </c:pt>
                <c:pt idx="547">
                  <c:v>-0.484400000000001</c:v>
                </c:pt>
                <c:pt idx="548">
                  <c:v>-0.51880000000000104</c:v>
                </c:pt>
                <c:pt idx="549">
                  <c:v>-0.55310000000000104</c:v>
                </c:pt>
                <c:pt idx="550">
                  <c:v>-0.58719999999999895</c:v>
                </c:pt>
                <c:pt idx="551">
                  <c:v>-0.62119999999999997</c:v>
                </c:pt>
                <c:pt idx="552">
                  <c:v>-0.65499999999999903</c:v>
                </c:pt>
                <c:pt idx="553">
                  <c:v>-0.68870000000000098</c:v>
                </c:pt>
                <c:pt idx="554">
                  <c:v>-0.72230000000000105</c:v>
                </c:pt>
                <c:pt idx="555">
                  <c:v>-0.75580000000000103</c:v>
                </c:pt>
                <c:pt idx="556">
                  <c:v>-0.78919999999999901</c:v>
                </c:pt>
                <c:pt idx="557">
                  <c:v>-0.82240000000000002</c:v>
                </c:pt>
                <c:pt idx="558">
                  <c:v>-0.85549999999999904</c:v>
                </c:pt>
                <c:pt idx="559">
                  <c:v>-0.88850000000000096</c:v>
                </c:pt>
                <c:pt idx="560">
                  <c:v>-0.9214</c:v>
                </c:pt>
                <c:pt idx="561">
                  <c:v>-0.95409999999999995</c:v>
                </c:pt>
                <c:pt idx="562">
                  <c:v>-0.98670000000000102</c:v>
                </c:pt>
                <c:pt idx="563">
                  <c:v>-1.019299999999999</c:v>
                </c:pt>
                <c:pt idx="564">
                  <c:v>-1.0516000000000001</c:v>
                </c:pt>
                <c:pt idx="565">
                  <c:v>-1.0839000000000001</c:v>
                </c:pt>
                <c:pt idx="566">
                  <c:v>-1.116099999999999</c:v>
                </c:pt>
                <c:pt idx="567">
                  <c:v>-1.148099999999999</c:v>
                </c:pt>
                <c:pt idx="568">
                  <c:v>-1.179999999999999</c:v>
                </c:pt>
                <c:pt idx="569">
                  <c:v>-1.2119</c:v>
                </c:pt>
                <c:pt idx="570">
                  <c:v>-1.2436</c:v>
                </c:pt>
                <c:pt idx="571">
                  <c:v>-1.2750999999999999</c:v>
                </c:pt>
                <c:pt idx="572">
                  <c:v>-1.3065999999999991</c:v>
                </c:pt>
                <c:pt idx="573">
                  <c:v>-1.337999999999999</c:v>
                </c:pt>
                <c:pt idx="574">
                  <c:v>-1.3691999999999991</c:v>
                </c:pt>
                <c:pt idx="575">
                  <c:v>-1.400399999999999</c:v>
                </c:pt>
                <c:pt idx="576">
                  <c:v>-1.4314</c:v>
                </c:pt>
                <c:pt idx="577">
                  <c:v>-1.462400000000001</c:v>
                </c:pt>
                <c:pt idx="578">
                  <c:v>-1.4932000000000001</c:v>
                </c:pt>
                <c:pt idx="579">
                  <c:v>-1.5238999999999989</c:v>
                </c:pt>
                <c:pt idx="580">
                  <c:v>-1.5545000000000011</c:v>
                </c:pt>
                <c:pt idx="581">
                  <c:v>-1.5850000000000011</c:v>
                </c:pt>
                <c:pt idx="582">
                  <c:v>-1.6153999999999991</c:v>
                </c:pt>
                <c:pt idx="583">
                  <c:v>-1.6456999999999991</c:v>
                </c:pt>
                <c:pt idx="584">
                  <c:v>-1.6758999999999999</c:v>
                </c:pt>
                <c:pt idx="585">
                  <c:v>-1.7059999999999991</c:v>
                </c:pt>
                <c:pt idx="586">
                  <c:v>-1.7360000000000011</c:v>
                </c:pt>
                <c:pt idx="587">
                  <c:v>-1.7658</c:v>
                </c:pt>
                <c:pt idx="588">
                  <c:v>-1.7956000000000001</c:v>
                </c:pt>
                <c:pt idx="589">
                  <c:v>-1.8252999999999999</c:v>
                </c:pt>
                <c:pt idx="590">
                  <c:v>-1.8549000000000011</c:v>
                </c:pt>
                <c:pt idx="591">
                  <c:v>-1.884399999999999</c:v>
                </c:pt>
                <c:pt idx="592">
                  <c:v>-1.9137999999999999</c:v>
                </c:pt>
                <c:pt idx="593">
                  <c:v>-1.942999999999999</c:v>
                </c:pt>
                <c:pt idx="594">
                  <c:v>-1.9722000000000011</c:v>
                </c:pt>
                <c:pt idx="595">
                  <c:v>-2.001300000000001</c:v>
                </c:pt>
                <c:pt idx="596">
                  <c:v>-2.0303</c:v>
                </c:pt>
                <c:pt idx="597">
                  <c:v>-2.0592000000000001</c:v>
                </c:pt>
                <c:pt idx="598">
                  <c:v>-2.0880000000000001</c:v>
                </c:pt>
                <c:pt idx="599">
                  <c:v>-2.116699999999998</c:v>
                </c:pt>
                <c:pt idx="600">
                  <c:v>-2.1454</c:v>
                </c:pt>
                <c:pt idx="601">
                  <c:v>-2.1739000000000002</c:v>
                </c:pt>
                <c:pt idx="602">
                  <c:v>-2.2022999999999988</c:v>
                </c:pt>
                <c:pt idx="603">
                  <c:v>-2.230700000000001</c:v>
                </c:pt>
                <c:pt idx="604">
                  <c:v>-2.258900000000001</c:v>
                </c:pt>
                <c:pt idx="605">
                  <c:v>-2.287100000000001</c:v>
                </c:pt>
                <c:pt idx="606">
                  <c:v>-2.315099999999997</c:v>
                </c:pt>
                <c:pt idx="607">
                  <c:v>-2.3431000000000002</c:v>
                </c:pt>
                <c:pt idx="608">
                  <c:v>-2.371</c:v>
                </c:pt>
                <c:pt idx="609">
                  <c:v>-2.3987999999999992</c:v>
                </c:pt>
                <c:pt idx="610">
                  <c:v>-2.4265000000000012</c:v>
                </c:pt>
                <c:pt idx="611">
                  <c:v>-2.4540999999999999</c:v>
                </c:pt>
                <c:pt idx="612">
                  <c:v>-2.4817</c:v>
                </c:pt>
                <c:pt idx="613">
                  <c:v>-2.5091000000000001</c:v>
                </c:pt>
                <c:pt idx="614">
                  <c:v>-2.5365000000000002</c:v>
                </c:pt>
                <c:pt idx="615">
                  <c:v>-2.563800000000001</c:v>
                </c:pt>
                <c:pt idx="616">
                  <c:v>-2.5909999999999989</c:v>
                </c:pt>
                <c:pt idx="617">
                  <c:v>-2.6181000000000001</c:v>
                </c:pt>
                <c:pt idx="618">
                  <c:v>-2.6450999999999989</c:v>
                </c:pt>
                <c:pt idx="619">
                  <c:v>-2.6720000000000002</c:v>
                </c:pt>
                <c:pt idx="620">
                  <c:v>-2.6989000000000001</c:v>
                </c:pt>
                <c:pt idx="621">
                  <c:v>-2.7256999999999998</c:v>
                </c:pt>
                <c:pt idx="622">
                  <c:v>-2.7524000000000002</c:v>
                </c:pt>
                <c:pt idx="623">
                  <c:v>-2.7789999999999999</c:v>
                </c:pt>
                <c:pt idx="624">
                  <c:v>-2.8054999999999999</c:v>
                </c:pt>
                <c:pt idx="625">
                  <c:v>-2.8318999999999961</c:v>
                </c:pt>
                <c:pt idx="626">
                  <c:v>-2.8582999999999981</c:v>
                </c:pt>
                <c:pt idx="627">
                  <c:v>-2.8846000000000012</c:v>
                </c:pt>
                <c:pt idx="628">
                  <c:v>-2.9108000000000001</c:v>
                </c:pt>
                <c:pt idx="629">
                  <c:v>-2.9368999999999961</c:v>
                </c:pt>
                <c:pt idx="630">
                  <c:v>-2.9629999999999992</c:v>
                </c:pt>
                <c:pt idx="631">
                  <c:v>-2.9890000000000012</c:v>
                </c:pt>
                <c:pt idx="632">
                  <c:v>-3.0149000000000008</c:v>
                </c:pt>
                <c:pt idx="633">
                  <c:v>-3.0406999999999988</c:v>
                </c:pt>
                <c:pt idx="634">
                  <c:v>-3.0661</c:v>
                </c:pt>
              </c:numCache>
            </c:numRef>
          </c:val>
          <c:smooth val="1"/>
          <c:extLst>
            <c:ext xmlns:c16="http://schemas.microsoft.com/office/drawing/2014/chart" uri="{C3380CC4-5D6E-409C-BE32-E72D297353CC}">
              <c16:uniqueId val="{00000000-B981-4A17-A8B7-ED7EADF66A3F}"/>
            </c:ext>
          </c:extLst>
        </c:ser>
        <c:ser>
          <c:idx val="0"/>
          <c:order val="1"/>
          <c:tx>
            <c:v>Using Correct Lengths</c:v>
          </c:tx>
          <c:marker>
            <c:symbol val="none"/>
          </c:marker>
          <c:val>
            <c:numRef>
              <c:f>Sheet1!$Q$1:$Q$635</c:f>
              <c:numCache>
                <c:formatCode>General</c:formatCode>
                <c:ptCount val="635"/>
                <c:pt idx="0">
                  <c:v>-2.8322470289965822</c:v>
                </c:pt>
                <c:pt idx="1">
                  <c:v>-2.8322470289965822</c:v>
                </c:pt>
                <c:pt idx="2">
                  <c:v>-2.8322470289965822</c:v>
                </c:pt>
                <c:pt idx="3">
                  <c:v>-2.8322470289965822</c:v>
                </c:pt>
                <c:pt idx="4">
                  <c:v>-2.8322470289965822</c:v>
                </c:pt>
                <c:pt idx="5">
                  <c:v>-2.8322470289965822</c:v>
                </c:pt>
                <c:pt idx="6">
                  <c:v>-2.8322470289965822</c:v>
                </c:pt>
                <c:pt idx="7">
                  <c:v>-2.8322470289965822</c:v>
                </c:pt>
                <c:pt idx="8">
                  <c:v>-2.8322470289965822</c:v>
                </c:pt>
                <c:pt idx="9">
                  <c:v>-2.8322470289965822</c:v>
                </c:pt>
                <c:pt idx="10">
                  <c:v>-2.8322470289965822</c:v>
                </c:pt>
                <c:pt idx="11">
                  <c:v>-2.8322470289965822</c:v>
                </c:pt>
                <c:pt idx="12">
                  <c:v>-2.8322470289965822</c:v>
                </c:pt>
                <c:pt idx="13">
                  <c:v>-2.8322470289965822</c:v>
                </c:pt>
                <c:pt idx="14">
                  <c:v>-2.8322470289965822</c:v>
                </c:pt>
                <c:pt idx="15">
                  <c:v>-2.8322470289965822</c:v>
                </c:pt>
                <c:pt idx="16">
                  <c:v>-2.8322470289965822</c:v>
                </c:pt>
                <c:pt idx="17">
                  <c:v>-2.8322470289965822</c:v>
                </c:pt>
                <c:pt idx="18">
                  <c:v>-2.8322470289965822</c:v>
                </c:pt>
                <c:pt idx="19">
                  <c:v>-2.8322470289965822</c:v>
                </c:pt>
                <c:pt idx="20">
                  <c:v>-2.8322470289965822</c:v>
                </c:pt>
                <c:pt idx="21">
                  <c:v>-2.8322470289965822</c:v>
                </c:pt>
                <c:pt idx="22">
                  <c:v>-2.8322470289965822</c:v>
                </c:pt>
                <c:pt idx="23">
                  <c:v>-2.8322470289965822</c:v>
                </c:pt>
                <c:pt idx="24">
                  <c:v>-2.8322470289965822</c:v>
                </c:pt>
                <c:pt idx="25">
                  <c:v>-2.8322470289965822</c:v>
                </c:pt>
                <c:pt idx="26">
                  <c:v>-2.8322470289965822</c:v>
                </c:pt>
                <c:pt idx="27">
                  <c:v>-2.8322470289965822</c:v>
                </c:pt>
                <c:pt idx="28">
                  <c:v>-2.8322470289965822</c:v>
                </c:pt>
                <c:pt idx="29">
                  <c:v>-2.8322470289965822</c:v>
                </c:pt>
                <c:pt idx="30">
                  <c:v>-2.8322470289965822</c:v>
                </c:pt>
                <c:pt idx="31">
                  <c:v>-2.8322470289965822</c:v>
                </c:pt>
                <c:pt idx="32">
                  <c:v>-2.8322470289965822</c:v>
                </c:pt>
                <c:pt idx="33">
                  <c:v>-2.8322470289965822</c:v>
                </c:pt>
                <c:pt idx="34">
                  <c:v>-2.8322470289965822</c:v>
                </c:pt>
                <c:pt idx="35">
                  <c:v>-2.8322470289965822</c:v>
                </c:pt>
                <c:pt idx="36">
                  <c:v>-2.8322470289965822</c:v>
                </c:pt>
                <c:pt idx="37">
                  <c:v>-2.8322470289965822</c:v>
                </c:pt>
                <c:pt idx="38">
                  <c:v>-2.8322470289965822</c:v>
                </c:pt>
                <c:pt idx="39">
                  <c:v>-2.8322470289965822</c:v>
                </c:pt>
                <c:pt idx="40">
                  <c:v>-2.8322470289965822</c:v>
                </c:pt>
                <c:pt idx="41">
                  <c:v>-2.8322470289965822</c:v>
                </c:pt>
                <c:pt idx="42">
                  <c:v>-2.8322470289965822</c:v>
                </c:pt>
                <c:pt idx="43">
                  <c:v>-2.8322470289965822</c:v>
                </c:pt>
                <c:pt idx="44">
                  <c:v>-2.8322470289965822</c:v>
                </c:pt>
                <c:pt idx="45">
                  <c:v>-2.8322470289965822</c:v>
                </c:pt>
                <c:pt idx="46">
                  <c:v>-2.8322470289965822</c:v>
                </c:pt>
                <c:pt idx="47">
                  <c:v>-2.8322470289965822</c:v>
                </c:pt>
                <c:pt idx="48">
                  <c:v>-2.8322470289965822</c:v>
                </c:pt>
                <c:pt idx="49">
                  <c:v>-2.8322470289965822</c:v>
                </c:pt>
                <c:pt idx="50">
                  <c:v>-2.8322470289965822</c:v>
                </c:pt>
                <c:pt idx="51">
                  <c:v>-2.8322470289965822</c:v>
                </c:pt>
                <c:pt idx="52">
                  <c:v>-2.8322470289965822</c:v>
                </c:pt>
                <c:pt idx="53">
                  <c:v>-2.8322470289965822</c:v>
                </c:pt>
                <c:pt idx="54">
                  <c:v>-2.8322470289965822</c:v>
                </c:pt>
                <c:pt idx="55">
                  <c:v>-2.8322470289965822</c:v>
                </c:pt>
                <c:pt idx="56">
                  <c:v>-2.8322470289965822</c:v>
                </c:pt>
                <c:pt idx="57">
                  <c:v>-2.8322470289965822</c:v>
                </c:pt>
                <c:pt idx="58">
                  <c:v>-2.8322470289965822</c:v>
                </c:pt>
                <c:pt idx="59">
                  <c:v>-1.3228596629135829</c:v>
                </c:pt>
                <c:pt idx="60">
                  <c:v>-1.3228596629135829</c:v>
                </c:pt>
                <c:pt idx="61">
                  <c:v>-1.3228596629135829</c:v>
                </c:pt>
                <c:pt idx="62">
                  <c:v>-1.3228596629135829</c:v>
                </c:pt>
                <c:pt idx="63">
                  <c:v>-1.3228596629135829</c:v>
                </c:pt>
                <c:pt idx="64">
                  <c:v>-1.3228596629135829</c:v>
                </c:pt>
                <c:pt idx="65">
                  <c:v>-1.3228596629135829</c:v>
                </c:pt>
                <c:pt idx="66">
                  <c:v>-1.3228596629135829</c:v>
                </c:pt>
                <c:pt idx="67">
                  <c:v>-1.3228596629135829</c:v>
                </c:pt>
                <c:pt idx="68">
                  <c:v>-1.3228596629135829</c:v>
                </c:pt>
                <c:pt idx="69">
                  <c:v>-1.3228596629135829</c:v>
                </c:pt>
                <c:pt idx="70">
                  <c:v>-1.3228596629135829</c:v>
                </c:pt>
                <c:pt idx="71">
                  <c:v>-1.3228596629135829</c:v>
                </c:pt>
                <c:pt idx="72">
                  <c:v>-1.3228596629135829</c:v>
                </c:pt>
                <c:pt idx="73">
                  <c:v>-1.3228596629135829</c:v>
                </c:pt>
                <c:pt idx="74">
                  <c:v>-1.3228596629135829</c:v>
                </c:pt>
                <c:pt idx="75">
                  <c:v>-1.3228596629135829</c:v>
                </c:pt>
                <c:pt idx="76">
                  <c:v>-1.3228596629135829</c:v>
                </c:pt>
                <c:pt idx="77">
                  <c:v>-1.3228596629135829</c:v>
                </c:pt>
                <c:pt idx="78">
                  <c:v>-1.3228596629135829</c:v>
                </c:pt>
                <c:pt idx="79">
                  <c:v>-1.3228596629135829</c:v>
                </c:pt>
                <c:pt idx="80">
                  <c:v>-1.3228596629135829</c:v>
                </c:pt>
                <c:pt idx="81">
                  <c:v>-1.3228596629135829</c:v>
                </c:pt>
                <c:pt idx="82">
                  <c:v>-1.3228596629135829</c:v>
                </c:pt>
                <c:pt idx="83">
                  <c:v>-1.3228596629135829</c:v>
                </c:pt>
                <c:pt idx="84">
                  <c:v>-1.3228596629135829</c:v>
                </c:pt>
                <c:pt idx="85">
                  <c:v>-1.3228596629135829</c:v>
                </c:pt>
                <c:pt idx="86">
                  <c:v>-1.3228596629135829</c:v>
                </c:pt>
                <c:pt idx="87">
                  <c:v>-1.3228596629135829</c:v>
                </c:pt>
                <c:pt idx="88">
                  <c:v>-1.3228596629135829</c:v>
                </c:pt>
                <c:pt idx="89">
                  <c:v>-1.3228596629135829</c:v>
                </c:pt>
                <c:pt idx="90">
                  <c:v>-1.3228596629135829</c:v>
                </c:pt>
                <c:pt idx="91">
                  <c:v>-1.3228596629135829</c:v>
                </c:pt>
                <c:pt idx="92">
                  <c:v>-1.3228596629135829</c:v>
                </c:pt>
                <c:pt idx="93">
                  <c:v>-1.3228596629135829</c:v>
                </c:pt>
                <c:pt idx="94">
                  <c:v>-1.3228596629135829</c:v>
                </c:pt>
                <c:pt idx="95">
                  <c:v>-1.3228596629135829</c:v>
                </c:pt>
                <c:pt idx="96">
                  <c:v>-1.3228596629135829</c:v>
                </c:pt>
                <c:pt idx="97">
                  <c:v>-1.3228596629135829</c:v>
                </c:pt>
                <c:pt idx="98">
                  <c:v>-1.3228596629135829</c:v>
                </c:pt>
                <c:pt idx="99">
                  <c:v>-1.3228596629135829</c:v>
                </c:pt>
                <c:pt idx="100">
                  <c:v>-1.3228596629135829</c:v>
                </c:pt>
                <c:pt idx="101">
                  <c:v>-1.3228596629135829</c:v>
                </c:pt>
                <c:pt idx="102">
                  <c:v>-1.3228596629135829</c:v>
                </c:pt>
                <c:pt idx="103">
                  <c:v>-1.3228596629135829</c:v>
                </c:pt>
                <c:pt idx="104">
                  <c:v>-1.3228596629135829</c:v>
                </c:pt>
                <c:pt idx="105">
                  <c:v>-1.3228596629135829</c:v>
                </c:pt>
                <c:pt idx="106">
                  <c:v>-1.3228596629135829</c:v>
                </c:pt>
                <c:pt idx="107">
                  <c:v>-1.3228596629135829</c:v>
                </c:pt>
                <c:pt idx="108">
                  <c:v>-1.3228596629135829</c:v>
                </c:pt>
                <c:pt idx="109">
                  <c:v>-1.3228596629135829</c:v>
                </c:pt>
                <c:pt idx="110">
                  <c:v>-1.3228596629135829</c:v>
                </c:pt>
                <c:pt idx="111">
                  <c:v>-1.3228596629135829</c:v>
                </c:pt>
                <c:pt idx="112">
                  <c:v>-1.3228596629135829</c:v>
                </c:pt>
                <c:pt idx="113">
                  <c:v>-1.3228596629135829</c:v>
                </c:pt>
                <c:pt idx="114">
                  <c:v>-1.3228596629135829</c:v>
                </c:pt>
                <c:pt idx="115">
                  <c:v>-1.3228596629135829</c:v>
                </c:pt>
                <c:pt idx="116">
                  <c:v>-1.3228596629135829</c:v>
                </c:pt>
                <c:pt idx="117">
                  <c:v>-1.3228596629135829</c:v>
                </c:pt>
                <c:pt idx="118">
                  <c:v>-1.3228596629135829</c:v>
                </c:pt>
                <c:pt idx="119">
                  <c:v>0.93</c:v>
                </c:pt>
                <c:pt idx="120">
                  <c:v>0.93</c:v>
                </c:pt>
                <c:pt idx="121">
                  <c:v>0.93</c:v>
                </c:pt>
                <c:pt idx="122">
                  <c:v>0.93</c:v>
                </c:pt>
                <c:pt idx="123">
                  <c:v>0.93</c:v>
                </c:pt>
                <c:pt idx="124">
                  <c:v>0.93</c:v>
                </c:pt>
                <c:pt idx="125">
                  <c:v>0.93</c:v>
                </c:pt>
                <c:pt idx="126">
                  <c:v>0.93</c:v>
                </c:pt>
                <c:pt idx="127">
                  <c:v>0.93</c:v>
                </c:pt>
                <c:pt idx="128">
                  <c:v>0.93</c:v>
                </c:pt>
                <c:pt idx="129">
                  <c:v>0.93</c:v>
                </c:pt>
                <c:pt idx="130">
                  <c:v>0.93</c:v>
                </c:pt>
                <c:pt idx="131">
                  <c:v>0.93</c:v>
                </c:pt>
                <c:pt idx="132">
                  <c:v>0.93</c:v>
                </c:pt>
                <c:pt idx="133">
                  <c:v>0.93</c:v>
                </c:pt>
                <c:pt idx="134">
                  <c:v>0.93</c:v>
                </c:pt>
                <c:pt idx="135">
                  <c:v>0.93</c:v>
                </c:pt>
                <c:pt idx="136">
                  <c:v>0.93</c:v>
                </c:pt>
                <c:pt idx="137">
                  <c:v>0.93</c:v>
                </c:pt>
                <c:pt idx="138">
                  <c:v>0.93</c:v>
                </c:pt>
                <c:pt idx="139">
                  <c:v>0.93</c:v>
                </c:pt>
                <c:pt idx="140">
                  <c:v>0.93</c:v>
                </c:pt>
                <c:pt idx="141">
                  <c:v>0.93</c:v>
                </c:pt>
                <c:pt idx="142">
                  <c:v>0.93</c:v>
                </c:pt>
                <c:pt idx="143">
                  <c:v>0.93</c:v>
                </c:pt>
                <c:pt idx="144">
                  <c:v>0.93</c:v>
                </c:pt>
                <c:pt idx="145">
                  <c:v>0.93</c:v>
                </c:pt>
                <c:pt idx="146">
                  <c:v>0.93</c:v>
                </c:pt>
                <c:pt idx="147">
                  <c:v>0.93</c:v>
                </c:pt>
                <c:pt idx="148">
                  <c:v>0.93</c:v>
                </c:pt>
                <c:pt idx="149">
                  <c:v>0.93</c:v>
                </c:pt>
                <c:pt idx="150">
                  <c:v>0.93</c:v>
                </c:pt>
                <c:pt idx="151">
                  <c:v>0.93</c:v>
                </c:pt>
                <c:pt idx="152">
                  <c:v>0.93</c:v>
                </c:pt>
                <c:pt idx="153">
                  <c:v>0.93</c:v>
                </c:pt>
                <c:pt idx="154">
                  <c:v>0.93</c:v>
                </c:pt>
                <c:pt idx="155">
                  <c:v>0.93</c:v>
                </c:pt>
                <c:pt idx="156">
                  <c:v>0.93</c:v>
                </c:pt>
                <c:pt idx="157">
                  <c:v>0.93</c:v>
                </c:pt>
                <c:pt idx="158">
                  <c:v>0.93</c:v>
                </c:pt>
                <c:pt idx="159">
                  <c:v>0.93</c:v>
                </c:pt>
                <c:pt idx="160">
                  <c:v>0.93</c:v>
                </c:pt>
                <c:pt idx="161">
                  <c:v>0.93</c:v>
                </c:pt>
                <c:pt idx="162">
                  <c:v>0.93</c:v>
                </c:pt>
                <c:pt idx="163">
                  <c:v>0.93</c:v>
                </c:pt>
                <c:pt idx="164">
                  <c:v>0.93</c:v>
                </c:pt>
                <c:pt idx="165">
                  <c:v>0.93</c:v>
                </c:pt>
                <c:pt idx="166">
                  <c:v>0.93</c:v>
                </c:pt>
                <c:pt idx="167">
                  <c:v>0.93</c:v>
                </c:pt>
                <c:pt idx="168">
                  <c:v>0.93</c:v>
                </c:pt>
                <c:pt idx="169">
                  <c:v>0.93</c:v>
                </c:pt>
                <c:pt idx="170">
                  <c:v>0.93</c:v>
                </c:pt>
                <c:pt idx="171">
                  <c:v>0.93</c:v>
                </c:pt>
                <c:pt idx="172">
                  <c:v>0.93</c:v>
                </c:pt>
                <c:pt idx="173">
                  <c:v>2.9993873660829999</c:v>
                </c:pt>
                <c:pt idx="174">
                  <c:v>2.9993873660829999</c:v>
                </c:pt>
                <c:pt idx="175">
                  <c:v>2.9993873660829999</c:v>
                </c:pt>
                <c:pt idx="176">
                  <c:v>2.9993873660829999</c:v>
                </c:pt>
                <c:pt idx="177">
                  <c:v>2.9993873660829999</c:v>
                </c:pt>
                <c:pt idx="178">
                  <c:v>2.9993873660829999</c:v>
                </c:pt>
                <c:pt idx="179">
                  <c:v>2.9993873660829999</c:v>
                </c:pt>
                <c:pt idx="180">
                  <c:v>2.9993873660829999</c:v>
                </c:pt>
                <c:pt idx="181">
                  <c:v>2.9993873660829999</c:v>
                </c:pt>
                <c:pt idx="182">
                  <c:v>2.9993873660829999</c:v>
                </c:pt>
                <c:pt idx="183">
                  <c:v>2.9993873660829999</c:v>
                </c:pt>
                <c:pt idx="184">
                  <c:v>2.9993873660829999</c:v>
                </c:pt>
                <c:pt idx="185">
                  <c:v>2.9993873660829999</c:v>
                </c:pt>
                <c:pt idx="186">
                  <c:v>2.9993873660829999</c:v>
                </c:pt>
                <c:pt idx="187">
                  <c:v>2.9993873660829999</c:v>
                </c:pt>
                <c:pt idx="188">
                  <c:v>2.9993873660829999</c:v>
                </c:pt>
                <c:pt idx="189">
                  <c:v>2.9993873660829999</c:v>
                </c:pt>
                <c:pt idx="190">
                  <c:v>2.9993873660829999</c:v>
                </c:pt>
                <c:pt idx="191">
                  <c:v>2.9993873660829999</c:v>
                </c:pt>
                <c:pt idx="192">
                  <c:v>2.9993873660829999</c:v>
                </c:pt>
                <c:pt idx="193">
                  <c:v>2.9993873660829999</c:v>
                </c:pt>
                <c:pt idx="194">
                  <c:v>4.7511998265592457</c:v>
                </c:pt>
                <c:pt idx="195">
                  <c:v>4.7511998265592457</c:v>
                </c:pt>
                <c:pt idx="196">
                  <c:v>4.7511998265592457</c:v>
                </c:pt>
                <c:pt idx="197">
                  <c:v>4.7511998265592457</c:v>
                </c:pt>
                <c:pt idx="198">
                  <c:v>4.7511998265592457</c:v>
                </c:pt>
                <c:pt idx="199">
                  <c:v>4.7511998265592457</c:v>
                </c:pt>
                <c:pt idx="200">
                  <c:v>4.7511998265592457</c:v>
                </c:pt>
                <c:pt idx="201">
                  <c:v>4.7511998265592457</c:v>
                </c:pt>
                <c:pt idx="202">
                  <c:v>4.7511998265592457</c:v>
                </c:pt>
                <c:pt idx="203">
                  <c:v>4.7511998265592457</c:v>
                </c:pt>
                <c:pt idx="204">
                  <c:v>4.7511998265592457</c:v>
                </c:pt>
                <c:pt idx="205">
                  <c:v>4.7511998265592457</c:v>
                </c:pt>
                <c:pt idx="206">
                  <c:v>4.7511998265592457</c:v>
                </c:pt>
                <c:pt idx="207">
                  <c:v>4.7511998265592457</c:v>
                </c:pt>
                <c:pt idx="208">
                  <c:v>4.7511998265592457</c:v>
                </c:pt>
                <c:pt idx="209">
                  <c:v>4.7511998265592457</c:v>
                </c:pt>
                <c:pt idx="210">
                  <c:v>4.7511998265592457</c:v>
                </c:pt>
                <c:pt idx="211">
                  <c:v>4.7511998265592457</c:v>
                </c:pt>
                <c:pt idx="212">
                  <c:v>4.7511998265592457</c:v>
                </c:pt>
                <c:pt idx="213">
                  <c:v>4.7511998265592457</c:v>
                </c:pt>
                <c:pt idx="214">
                  <c:v>4.7511998265592457</c:v>
                </c:pt>
                <c:pt idx="215">
                  <c:v>4.7511998265592457</c:v>
                </c:pt>
                <c:pt idx="216">
                  <c:v>4.7511998265592457</c:v>
                </c:pt>
                <c:pt idx="217">
                  <c:v>4.7511998265592457</c:v>
                </c:pt>
                <c:pt idx="218">
                  <c:v>4.7511998265592457</c:v>
                </c:pt>
                <c:pt idx="219">
                  <c:v>4.7511998265592457</c:v>
                </c:pt>
                <c:pt idx="220">
                  <c:v>4.7511998265592457</c:v>
                </c:pt>
                <c:pt idx="221">
                  <c:v>4.7511998265592457</c:v>
                </c:pt>
                <c:pt idx="222">
                  <c:v>4.7511998265592457</c:v>
                </c:pt>
                <c:pt idx="223">
                  <c:v>4.7511998265592457</c:v>
                </c:pt>
                <c:pt idx="224">
                  <c:v>4.7511998265592457</c:v>
                </c:pt>
                <c:pt idx="225">
                  <c:v>4.7511998265592457</c:v>
                </c:pt>
                <c:pt idx="226">
                  <c:v>4.7511998265592457</c:v>
                </c:pt>
                <c:pt idx="227">
                  <c:v>4.7511998265592457</c:v>
                </c:pt>
                <c:pt idx="228">
                  <c:v>6.3302999566398119</c:v>
                </c:pt>
                <c:pt idx="229">
                  <c:v>6.3302999566398119</c:v>
                </c:pt>
                <c:pt idx="230">
                  <c:v>6.3302999566398119</c:v>
                </c:pt>
                <c:pt idx="231">
                  <c:v>6.3302999566398119</c:v>
                </c:pt>
                <c:pt idx="232">
                  <c:v>6.3302999566398119</c:v>
                </c:pt>
                <c:pt idx="233">
                  <c:v>6.3302999566398119</c:v>
                </c:pt>
                <c:pt idx="234">
                  <c:v>6.3302999566398119</c:v>
                </c:pt>
                <c:pt idx="235">
                  <c:v>6.3302999566398119</c:v>
                </c:pt>
                <c:pt idx="236">
                  <c:v>6.3302999566398119</c:v>
                </c:pt>
                <c:pt idx="237">
                  <c:v>6.3302999566398119</c:v>
                </c:pt>
                <c:pt idx="238">
                  <c:v>6.3302999566398119</c:v>
                </c:pt>
                <c:pt idx="239">
                  <c:v>6.3302999566398119</c:v>
                </c:pt>
                <c:pt idx="240">
                  <c:v>6.3302999566398119</c:v>
                </c:pt>
                <c:pt idx="241">
                  <c:v>6.3302999566398119</c:v>
                </c:pt>
                <c:pt idx="242">
                  <c:v>6.3302999566398119</c:v>
                </c:pt>
                <c:pt idx="243">
                  <c:v>6.3302999566398119</c:v>
                </c:pt>
                <c:pt idx="244">
                  <c:v>6.3302999566398119</c:v>
                </c:pt>
                <c:pt idx="245">
                  <c:v>6.3302999566398119</c:v>
                </c:pt>
                <c:pt idx="246">
                  <c:v>6.3302999566398119</c:v>
                </c:pt>
                <c:pt idx="247">
                  <c:v>6.3302999566398119</c:v>
                </c:pt>
                <c:pt idx="248">
                  <c:v>6.3302999566398119</c:v>
                </c:pt>
                <c:pt idx="249">
                  <c:v>6.3302999566398119</c:v>
                </c:pt>
                <c:pt idx="250">
                  <c:v>6.3302999566398119</c:v>
                </c:pt>
                <c:pt idx="251">
                  <c:v>6.3302999566398119</c:v>
                </c:pt>
                <c:pt idx="252">
                  <c:v>6.3302999566398119</c:v>
                </c:pt>
                <c:pt idx="253">
                  <c:v>6.3302999566398119</c:v>
                </c:pt>
                <c:pt idx="254">
                  <c:v>6.3302999566398119</c:v>
                </c:pt>
                <c:pt idx="255">
                  <c:v>8.9796873227228104</c:v>
                </c:pt>
                <c:pt idx="256">
                  <c:v>8.9796873227228104</c:v>
                </c:pt>
                <c:pt idx="257">
                  <c:v>8.9796873227228104</c:v>
                </c:pt>
                <c:pt idx="258">
                  <c:v>8.9796873227228104</c:v>
                </c:pt>
                <c:pt idx="259">
                  <c:v>8.9796873227228104</c:v>
                </c:pt>
                <c:pt idx="260">
                  <c:v>8.9796873227228104</c:v>
                </c:pt>
                <c:pt idx="261">
                  <c:v>8.9796873227228104</c:v>
                </c:pt>
                <c:pt idx="262">
                  <c:v>8.9796873227228104</c:v>
                </c:pt>
                <c:pt idx="263">
                  <c:v>8.9796873227228104</c:v>
                </c:pt>
                <c:pt idx="264">
                  <c:v>8.9796873227228104</c:v>
                </c:pt>
                <c:pt idx="265">
                  <c:v>8.9796873227228104</c:v>
                </c:pt>
                <c:pt idx="266">
                  <c:v>8.9796873227228104</c:v>
                </c:pt>
                <c:pt idx="267">
                  <c:v>8.9796873227228104</c:v>
                </c:pt>
                <c:pt idx="268">
                  <c:v>8.9796873227228104</c:v>
                </c:pt>
                <c:pt idx="269">
                  <c:v>8.9796873227228104</c:v>
                </c:pt>
                <c:pt idx="270">
                  <c:v>8.9796873227228104</c:v>
                </c:pt>
                <c:pt idx="271">
                  <c:v>8.9796873227228104</c:v>
                </c:pt>
                <c:pt idx="272">
                  <c:v>8.9796873227228104</c:v>
                </c:pt>
                <c:pt idx="273">
                  <c:v>8.9796873227228104</c:v>
                </c:pt>
                <c:pt idx="274">
                  <c:v>8.9796873227228104</c:v>
                </c:pt>
                <c:pt idx="275">
                  <c:v>8.9796873227228104</c:v>
                </c:pt>
                <c:pt idx="276">
                  <c:v>8.9796873227228104</c:v>
                </c:pt>
                <c:pt idx="277">
                  <c:v>8.9796873227228104</c:v>
                </c:pt>
                <c:pt idx="278">
                  <c:v>8.9796873227228104</c:v>
                </c:pt>
                <c:pt idx="279">
                  <c:v>8.9796873227228104</c:v>
                </c:pt>
                <c:pt idx="280">
                  <c:v>8.9796873227228104</c:v>
                </c:pt>
                <c:pt idx="281">
                  <c:v>8.9796873227228104</c:v>
                </c:pt>
                <c:pt idx="282">
                  <c:v>8.9796873227228104</c:v>
                </c:pt>
                <c:pt idx="283">
                  <c:v>8.9796873227228104</c:v>
                </c:pt>
                <c:pt idx="284">
                  <c:v>8.9796873227228104</c:v>
                </c:pt>
                <c:pt idx="285">
                  <c:v>8.9796873227228104</c:v>
                </c:pt>
                <c:pt idx="286">
                  <c:v>8.9796873227228104</c:v>
                </c:pt>
                <c:pt idx="287">
                  <c:v>8.9796873227228104</c:v>
                </c:pt>
                <c:pt idx="288">
                  <c:v>8.9796873227228104</c:v>
                </c:pt>
                <c:pt idx="289">
                  <c:v>8.9796873227228104</c:v>
                </c:pt>
                <c:pt idx="290">
                  <c:v>8.9796873227228104</c:v>
                </c:pt>
                <c:pt idx="291">
                  <c:v>8.9796873227228104</c:v>
                </c:pt>
                <c:pt idx="292">
                  <c:v>8.9796873227228104</c:v>
                </c:pt>
                <c:pt idx="293">
                  <c:v>8.9796873227228104</c:v>
                </c:pt>
                <c:pt idx="294">
                  <c:v>8.9796873227228104</c:v>
                </c:pt>
                <c:pt idx="295">
                  <c:v>8.9796873227228104</c:v>
                </c:pt>
                <c:pt idx="296">
                  <c:v>11.628787452803371</c:v>
                </c:pt>
                <c:pt idx="297">
                  <c:v>11.628787452803371</c:v>
                </c:pt>
                <c:pt idx="298">
                  <c:v>11.628787452803371</c:v>
                </c:pt>
                <c:pt idx="299">
                  <c:v>11.628787452803371</c:v>
                </c:pt>
                <c:pt idx="300">
                  <c:v>11.628787452803371</c:v>
                </c:pt>
                <c:pt idx="301">
                  <c:v>11.628787452803371</c:v>
                </c:pt>
                <c:pt idx="302">
                  <c:v>11.628787452803371</c:v>
                </c:pt>
                <c:pt idx="303">
                  <c:v>11.628787452803371</c:v>
                </c:pt>
                <c:pt idx="304">
                  <c:v>11.628787452803371</c:v>
                </c:pt>
                <c:pt idx="305">
                  <c:v>11.628787452803371</c:v>
                </c:pt>
                <c:pt idx="306">
                  <c:v>11.628787452803371</c:v>
                </c:pt>
                <c:pt idx="307">
                  <c:v>11.628787452803371</c:v>
                </c:pt>
                <c:pt idx="308">
                  <c:v>11.628787452803371</c:v>
                </c:pt>
                <c:pt idx="309">
                  <c:v>11.628787452803371</c:v>
                </c:pt>
                <c:pt idx="310">
                  <c:v>11.628787452803371</c:v>
                </c:pt>
                <c:pt idx="311">
                  <c:v>11.628787452803371</c:v>
                </c:pt>
                <c:pt idx="312">
                  <c:v>11.628787452803371</c:v>
                </c:pt>
                <c:pt idx="313">
                  <c:v>11.628787452803371</c:v>
                </c:pt>
                <c:pt idx="314">
                  <c:v>11.628787452803371</c:v>
                </c:pt>
                <c:pt idx="315">
                  <c:v>11.628787452803371</c:v>
                </c:pt>
                <c:pt idx="316">
                  <c:v>11.628787452803371</c:v>
                </c:pt>
                <c:pt idx="317">
                  <c:v>11.628787452803371</c:v>
                </c:pt>
                <c:pt idx="318">
                  <c:v>11.628787452803371</c:v>
                </c:pt>
                <c:pt idx="319">
                  <c:v>11.628787452803371</c:v>
                </c:pt>
                <c:pt idx="320">
                  <c:v>11.628787452803371</c:v>
                </c:pt>
                <c:pt idx="321">
                  <c:v>11.19149978319906</c:v>
                </c:pt>
                <c:pt idx="322">
                  <c:v>11.19149978319906</c:v>
                </c:pt>
                <c:pt idx="323">
                  <c:v>11.19149978319906</c:v>
                </c:pt>
                <c:pt idx="324">
                  <c:v>11.19149978319906</c:v>
                </c:pt>
                <c:pt idx="325">
                  <c:v>11.19149978319906</c:v>
                </c:pt>
                <c:pt idx="326">
                  <c:v>11.19149978319906</c:v>
                </c:pt>
                <c:pt idx="327">
                  <c:v>11.19149978319906</c:v>
                </c:pt>
                <c:pt idx="328">
                  <c:v>11.19149978319906</c:v>
                </c:pt>
                <c:pt idx="329">
                  <c:v>11.19149978319906</c:v>
                </c:pt>
                <c:pt idx="330">
                  <c:v>8.9796873227228104</c:v>
                </c:pt>
                <c:pt idx="331">
                  <c:v>8.9796873227228104</c:v>
                </c:pt>
                <c:pt idx="332">
                  <c:v>8.9796873227228104</c:v>
                </c:pt>
                <c:pt idx="333">
                  <c:v>8.9796873227228104</c:v>
                </c:pt>
                <c:pt idx="334">
                  <c:v>8.9796873227228104</c:v>
                </c:pt>
                <c:pt idx="335">
                  <c:v>8.9796873227228104</c:v>
                </c:pt>
                <c:pt idx="336">
                  <c:v>8.9796873227228104</c:v>
                </c:pt>
                <c:pt idx="337">
                  <c:v>8.9796873227228104</c:v>
                </c:pt>
                <c:pt idx="338">
                  <c:v>8.9796873227228104</c:v>
                </c:pt>
                <c:pt idx="339">
                  <c:v>8.9796873227228104</c:v>
                </c:pt>
                <c:pt idx="340">
                  <c:v>8.9796873227228104</c:v>
                </c:pt>
                <c:pt idx="341">
                  <c:v>8.9796873227228104</c:v>
                </c:pt>
                <c:pt idx="342">
                  <c:v>8.9796873227228104</c:v>
                </c:pt>
                <c:pt idx="343">
                  <c:v>8.9796873227228104</c:v>
                </c:pt>
                <c:pt idx="344">
                  <c:v>8.9796873227228104</c:v>
                </c:pt>
                <c:pt idx="345">
                  <c:v>8.9796873227228104</c:v>
                </c:pt>
                <c:pt idx="346">
                  <c:v>8.9796873227228104</c:v>
                </c:pt>
                <c:pt idx="347">
                  <c:v>8.9796873227228104</c:v>
                </c:pt>
                <c:pt idx="348">
                  <c:v>8.9796873227228104</c:v>
                </c:pt>
                <c:pt idx="349">
                  <c:v>8.9796873227228104</c:v>
                </c:pt>
                <c:pt idx="350">
                  <c:v>8.9796873227228104</c:v>
                </c:pt>
                <c:pt idx="351">
                  <c:v>8.9796873227228104</c:v>
                </c:pt>
                <c:pt idx="352">
                  <c:v>8.9796873227228104</c:v>
                </c:pt>
                <c:pt idx="353">
                  <c:v>8.9796873227228104</c:v>
                </c:pt>
                <c:pt idx="354">
                  <c:v>8.9796873227228104</c:v>
                </c:pt>
                <c:pt idx="355">
                  <c:v>8.9796873227228104</c:v>
                </c:pt>
                <c:pt idx="356">
                  <c:v>8.9796873227228104</c:v>
                </c:pt>
                <c:pt idx="357">
                  <c:v>8.9796873227228104</c:v>
                </c:pt>
                <c:pt idx="358">
                  <c:v>8.9796873227228104</c:v>
                </c:pt>
                <c:pt idx="359">
                  <c:v>8.9796873227228104</c:v>
                </c:pt>
                <c:pt idx="360">
                  <c:v>8.9796873227228104</c:v>
                </c:pt>
                <c:pt idx="361">
                  <c:v>6.3302999566398119</c:v>
                </c:pt>
                <c:pt idx="362">
                  <c:v>6.3302999566398119</c:v>
                </c:pt>
                <c:pt idx="363">
                  <c:v>6.3302999566398119</c:v>
                </c:pt>
                <c:pt idx="364">
                  <c:v>6.3302999566398119</c:v>
                </c:pt>
                <c:pt idx="365">
                  <c:v>6.3302999566398119</c:v>
                </c:pt>
                <c:pt idx="366">
                  <c:v>6.3302999566398119</c:v>
                </c:pt>
                <c:pt idx="367">
                  <c:v>6.3302999566398119</c:v>
                </c:pt>
                <c:pt idx="368">
                  <c:v>6.3302999566398119</c:v>
                </c:pt>
                <c:pt idx="369">
                  <c:v>6.3302999566398119</c:v>
                </c:pt>
                <c:pt idx="370">
                  <c:v>6.3302999566398119</c:v>
                </c:pt>
                <c:pt idx="371">
                  <c:v>6.3302999566398119</c:v>
                </c:pt>
                <c:pt idx="372">
                  <c:v>6.3302999566398119</c:v>
                </c:pt>
                <c:pt idx="373">
                  <c:v>6.3302999566398119</c:v>
                </c:pt>
                <c:pt idx="374">
                  <c:v>6.3302999566398119</c:v>
                </c:pt>
                <c:pt idx="375">
                  <c:v>6.3302999566398119</c:v>
                </c:pt>
                <c:pt idx="376">
                  <c:v>6.3302999566398119</c:v>
                </c:pt>
                <c:pt idx="377">
                  <c:v>6.3302999566398119</c:v>
                </c:pt>
                <c:pt idx="378">
                  <c:v>6.3302999566398119</c:v>
                </c:pt>
                <c:pt idx="379">
                  <c:v>6.3302999566398119</c:v>
                </c:pt>
                <c:pt idx="380">
                  <c:v>6.3302999566398119</c:v>
                </c:pt>
                <c:pt idx="381">
                  <c:v>6.3302999566398119</c:v>
                </c:pt>
                <c:pt idx="382">
                  <c:v>6.3302999566398119</c:v>
                </c:pt>
                <c:pt idx="383">
                  <c:v>6.3302999566398119</c:v>
                </c:pt>
                <c:pt idx="384">
                  <c:v>6.3302999566398119</c:v>
                </c:pt>
                <c:pt idx="385">
                  <c:v>6.3302999566398119</c:v>
                </c:pt>
                <c:pt idx="386">
                  <c:v>6.3302999566398119</c:v>
                </c:pt>
                <c:pt idx="387">
                  <c:v>6.3302999566398119</c:v>
                </c:pt>
                <c:pt idx="388">
                  <c:v>6.3302999566398119</c:v>
                </c:pt>
                <c:pt idx="389">
                  <c:v>6.3302999566398119</c:v>
                </c:pt>
                <c:pt idx="390">
                  <c:v>6.3302999566398119</c:v>
                </c:pt>
                <c:pt idx="391">
                  <c:v>6.3302999566398119</c:v>
                </c:pt>
                <c:pt idx="392">
                  <c:v>6.3302999566398119</c:v>
                </c:pt>
                <c:pt idx="393">
                  <c:v>6.3302999566398119</c:v>
                </c:pt>
                <c:pt idx="394">
                  <c:v>6.3302999566398119</c:v>
                </c:pt>
                <c:pt idx="395">
                  <c:v>6.3302999566398119</c:v>
                </c:pt>
                <c:pt idx="396">
                  <c:v>6.3302999566398119</c:v>
                </c:pt>
                <c:pt idx="397">
                  <c:v>6.3302999566398119</c:v>
                </c:pt>
                <c:pt idx="398">
                  <c:v>6.3302999566398119</c:v>
                </c:pt>
                <c:pt idx="399">
                  <c:v>6.3302999566398119</c:v>
                </c:pt>
                <c:pt idx="400">
                  <c:v>6.3302999566398119</c:v>
                </c:pt>
                <c:pt idx="401">
                  <c:v>6.3302999566398119</c:v>
                </c:pt>
                <c:pt idx="402">
                  <c:v>4.7511998265592457</c:v>
                </c:pt>
                <c:pt idx="403">
                  <c:v>4.7511998265592457</c:v>
                </c:pt>
                <c:pt idx="404">
                  <c:v>4.7511998265592457</c:v>
                </c:pt>
                <c:pt idx="405">
                  <c:v>4.7511998265592457</c:v>
                </c:pt>
                <c:pt idx="406">
                  <c:v>4.7511998265592457</c:v>
                </c:pt>
                <c:pt idx="407">
                  <c:v>4.7511998265592457</c:v>
                </c:pt>
                <c:pt idx="408">
                  <c:v>4.7511998265592457</c:v>
                </c:pt>
                <c:pt idx="409">
                  <c:v>4.7511998265592457</c:v>
                </c:pt>
                <c:pt idx="410">
                  <c:v>4.7511998265592457</c:v>
                </c:pt>
                <c:pt idx="411">
                  <c:v>4.7511998265592457</c:v>
                </c:pt>
                <c:pt idx="412">
                  <c:v>4.7511998265592457</c:v>
                </c:pt>
                <c:pt idx="413">
                  <c:v>4.7511998265592457</c:v>
                </c:pt>
                <c:pt idx="414">
                  <c:v>4.7511998265592457</c:v>
                </c:pt>
                <c:pt idx="415">
                  <c:v>4.7511998265592457</c:v>
                </c:pt>
                <c:pt idx="416">
                  <c:v>4.7511998265592457</c:v>
                </c:pt>
                <c:pt idx="417">
                  <c:v>4.7511998265592457</c:v>
                </c:pt>
                <c:pt idx="418">
                  <c:v>4.7511998265592457</c:v>
                </c:pt>
                <c:pt idx="419">
                  <c:v>4.0409125905568084</c:v>
                </c:pt>
                <c:pt idx="420">
                  <c:v>4.0409125905568084</c:v>
                </c:pt>
                <c:pt idx="421">
                  <c:v>4.0409125905568084</c:v>
                </c:pt>
                <c:pt idx="422">
                  <c:v>4.0409125905568084</c:v>
                </c:pt>
                <c:pt idx="423">
                  <c:v>4.0409125905568084</c:v>
                </c:pt>
                <c:pt idx="424">
                  <c:v>4.0409125905568084</c:v>
                </c:pt>
                <c:pt idx="425">
                  <c:v>4.0409125905568084</c:v>
                </c:pt>
                <c:pt idx="426">
                  <c:v>4.0409125905568084</c:v>
                </c:pt>
                <c:pt idx="427">
                  <c:v>4.0409125905568084</c:v>
                </c:pt>
                <c:pt idx="428">
                  <c:v>4.0409125905568084</c:v>
                </c:pt>
                <c:pt idx="429">
                  <c:v>4.0409125905568084</c:v>
                </c:pt>
                <c:pt idx="430">
                  <c:v>4.0409125905568084</c:v>
                </c:pt>
                <c:pt idx="431">
                  <c:v>4.0409125905568084</c:v>
                </c:pt>
                <c:pt idx="432">
                  <c:v>4.0409125905568084</c:v>
                </c:pt>
                <c:pt idx="433">
                  <c:v>4.0409125905568084</c:v>
                </c:pt>
                <c:pt idx="434">
                  <c:v>4.0409125905568084</c:v>
                </c:pt>
                <c:pt idx="435">
                  <c:v>4.0409125905568084</c:v>
                </c:pt>
                <c:pt idx="436">
                  <c:v>4.0409125905568084</c:v>
                </c:pt>
                <c:pt idx="437">
                  <c:v>2.9993873660829999</c:v>
                </c:pt>
                <c:pt idx="438">
                  <c:v>2.9993873660829999</c:v>
                </c:pt>
                <c:pt idx="439">
                  <c:v>2.9993873660829999</c:v>
                </c:pt>
                <c:pt idx="440">
                  <c:v>2.9993873660829999</c:v>
                </c:pt>
                <c:pt idx="441">
                  <c:v>2.9993873660829999</c:v>
                </c:pt>
                <c:pt idx="442">
                  <c:v>2.9993873660829999</c:v>
                </c:pt>
                <c:pt idx="443">
                  <c:v>2.9993873660829999</c:v>
                </c:pt>
                <c:pt idx="444">
                  <c:v>2.9993873660829999</c:v>
                </c:pt>
                <c:pt idx="445">
                  <c:v>2.9993873660829999</c:v>
                </c:pt>
                <c:pt idx="446">
                  <c:v>2.9993873660829999</c:v>
                </c:pt>
                <c:pt idx="447">
                  <c:v>2.9993873660829999</c:v>
                </c:pt>
                <c:pt idx="448">
                  <c:v>2.9993873660829999</c:v>
                </c:pt>
                <c:pt idx="449">
                  <c:v>2.9993873660829999</c:v>
                </c:pt>
                <c:pt idx="450">
                  <c:v>2.9993873660829999</c:v>
                </c:pt>
                <c:pt idx="451">
                  <c:v>2.9993873660829999</c:v>
                </c:pt>
                <c:pt idx="452">
                  <c:v>2.9993873660829999</c:v>
                </c:pt>
                <c:pt idx="453">
                  <c:v>2.9993873660829999</c:v>
                </c:pt>
                <c:pt idx="454">
                  <c:v>2.9993873660829999</c:v>
                </c:pt>
                <c:pt idx="455">
                  <c:v>2.9993873660829999</c:v>
                </c:pt>
                <c:pt idx="456">
                  <c:v>2.9993873660829999</c:v>
                </c:pt>
                <c:pt idx="457">
                  <c:v>0.93</c:v>
                </c:pt>
                <c:pt idx="458">
                  <c:v>0.93</c:v>
                </c:pt>
                <c:pt idx="459">
                  <c:v>0.93</c:v>
                </c:pt>
                <c:pt idx="460">
                  <c:v>0.93</c:v>
                </c:pt>
                <c:pt idx="461">
                  <c:v>0.93</c:v>
                </c:pt>
                <c:pt idx="462">
                  <c:v>0.93</c:v>
                </c:pt>
                <c:pt idx="463">
                  <c:v>0.93</c:v>
                </c:pt>
                <c:pt idx="464">
                  <c:v>0.93</c:v>
                </c:pt>
                <c:pt idx="465">
                  <c:v>0.93</c:v>
                </c:pt>
                <c:pt idx="466">
                  <c:v>0.93</c:v>
                </c:pt>
                <c:pt idx="467">
                  <c:v>0.93</c:v>
                </c:pt>
                <c:pt idx="468">
                  <c:v>0.93</c:v>
                </c:pt>
                <c:pt idx="469">
                  <c:v>0.93</c:v>
                </c:pt>
                <c:pt idx="470">
                  <c:v>0.93</c:v>
                </c:pt>
                <c:pt idx="471">
                  <c:v>0.93</c:v>
                </c:pt>
                <c:pt idx="472">
                  <c:v>0.93</c:v>
                </c:pt>
                <c:pt idx="473">
                  <c:v>0.93</c:v>
                </c:pt>
                <c:pt idx="474">
                  <c:v>0.93</c:v>
                </c:pt>
                <c:pt idx="475">
                  <c:v>0.93</c:v>
                </c:pt>
                <c:pt idx="476">
                  <c:v>0.93</c:v>
                </c:pt>
                <c:pt idx="477">
                  <c:v>0.93</c:v>
                </c:pt>
                <c:pt idx="478">
                  <c:v>0.93</c:v>
                </c:pt>
                <c:pt idx="479">
                  <c:v>0.93</c:v>
                </c:pt>
                <c:pt idx="480">
                  <c:v>0.93</c:v>
                </c:pt>
                <c:pt idx="481">
                  <c:v>0.93</c:v>
                </c:pt>
                <c:pt idx="482">
                  <c:v>0.93</c:v>
                </c:pt>
                <c:pt idx="483">
                  <c:v>0.93</c:v>
                </c:pt>
                <c:pt idx="484">
                  <c:v>0.93</c:v>
                </c:pt>
                <c:pt idx="485">
                  <c:v>-1.3228596629135829</c:v>
                </c:pt>
                <c:pt idx="486">
                  <c:v>-1.3228596629135829</c:v>
                </c:pt>
                <c:pt idx="487">
                  <c:v>-1.3228596629135829</c:v>
                </c:pt>
                <c:pt idx="488">
                  <c:v>-1.3228596629135829</c:v>
                </c:pt>
                <c:pt idx="489">
                  <c:v>-1.3228596629135829</c:v>
                </c:pt>
                <c:pt idx="490">
                  <c:v>-1.3228596629135829</c:v>
                </c:pt>
                <c:pt idx="491">
                  <c:v>-1.3228596629135829</c:v>
                </c:pt>
                <c:pt idx="492">
                  <c:v>-1.3228596629135829</c:v>
                </c:pt>
                <c:pt idx="493">
                  <c:v>-1.3228596629135829</c:v>
                </c:pt>
                <c:pt idx="494">
                  <c:v>-1.3228596629135829</c:v>
                </c:pt>
                <c:pt idx="495">
                  <c:v>-1.3228596629135829</c:v>
                </c:pt>
                <c:pt idx="496">
                  <c:v>-1.3228596629135829</c:v>
                </c:pt>
                <c:pt idx="497">
                  <c:v>-1.3228596629135829</c:v>
                </c:pt>
                <c:pt idx="498">
                  <c:v>-1.3228596629135829</c:v>
                </c:pt>
                <c:pt idx="499">
                  <c:v>-1.3228596629135829</c:v>
                </c:pt>
                <c:pt idx="500">
                  <c:v>-1.3228596629135829</c:v>
                </c:pt>
                <c:pt idx="501">
                  <c:v>-1.3228596629135829</c:v>
                </c:pt>
                <c:pt idx="502">
                  <c:v>-1.3228596629135829</c:v>
                </c:pt>
                <c:pt idx="503">
                  <c:v>-1.3228596629135829</c:v>
                </c:pt>
                <c:pt idx="504">
                  <c:v>-1.3228596629135829</c:v>
                </c:pt>
                <c:pt idx="505">
                  <c:v>-1.3228596629135829</c:v>
                </c:pt>
                <c:pt idx="506">
                  <c:v>-1.3228596629135829</c:v>
                </c:pt>
                <c:pt idx="507">
                  <c:v>-1.3228596629135829</c:v>
                </c:pt>
                <c:pt idx="508">
                  <c:v>-1.3228596629135829</c:v>
                </c:pt>
                <c:pt idx="509">
                  <c:v>-1.3228596629135829</c:v>
                </c:pt>
                <c:pt idx="510">
                  <c:v>-1.3228596629135829</c:v>
                </c:pt>
                <c:pt idx="511">
                  <c:v>-1.3228596629135829</c:v>
                </c:pt>
                <c:pt idx="512">
                  <c:v>-1.3228596629135829</c:v>
                </c:pt>
                <c:pt idx="513">
                  <c:v>-1.3228596629135829</c:v>
                </c:pt>
                <c:pt idx="514">
                  <c:v>-1.3228596629135829</c:v>
                </c:pt>
                <c:pt idx="515">
                  <c:v>-1.3228596629135829</c:v>
                </c:pt>
                <c:pt idx="516">
                  <c:v>-1.3228596629135829</c:v>
                </c:pt>
                <c:pt idx="517">
                  <c:v>-1.3228596629135829</c:v>
                </c:pt>
                <c:pt idx="518">
                  <c:v>-1.3228596629135829</c:v>
                </c:pt>
                <c:pt idx="519">
                  <c:v>-1.3228596629135829</c:v>
                </c:pt>
                <c:pt idx="520">
                  <c:v>-1.3228596629135829</c:v>
                </c:pt>
                <c:pt idx="521">
                  <c:v>-1.3228596629135829</c:v>
                </c:pt>
                <c:pt idx="522">
                  <c:v>-1.3228596629135829</c:v>
                </c:pt>
                <c:pt idx="523">
                  <c:v>-1.3228596629135829</c:v>
                </c:pt>
                <c:pt idx="524">
                  <c:v>-1.3228596629135829</c:v>
                </c:pt>
                <c:pt idx="525">
                  <c:v>-1.3228596629135829</c:v>
                </c:pt>
                <c:pt idx="526">
                  <c:v>-1.3228596629135829</c:v>
                </c:pt>
                <c:pt idx="527">
                  <c:v>-1.3228596629135829</c:v>
                </c:pt>
                <c:pt idx="528">
                  <c:v>-1.3228596629135829</c:v>
                </c:pt>
                <c:pt idx="529">
                  <c:v>-1.3228596629135829</c:v>
                </c:pt>
                <c:pt idx="530">
                  <c:v>-1.3228596629135829</c:v>
                </c:pt>
                <c:pt idx="531">
                  <c:v>-1.3228596629135829</c:v>
                </c:pt>
                <c:pt idx="532">
                  <c:v>-1.3228596629135829</c:v>
                </c:pt>
                <c:pt idx="533">
                  <c:v>-1.3228596629135829</c:v>
                </c:pt>
                <c:pt idx="534">
                  <c:v>-1.3228596629135829</c:v>
                </c:pt>
                <c:pt idx="535">
                  <c:v>-1.3228596629135829</c:v>
                </c:pt>
                <c:pt idx="536">
                  <c:v>-1.3228596629135829</c:v>
                </c:pt>
                <c:pt idx="537">
                  <c:v>-1.3228596629135829</c:v>
                </c:pt>
                <c:pt idx="538">
                  <c:v>-1.3228596629135829</c:v>
                </c:pt>
                <c:pt idx="539">
                  <c:v>-1.3228596629135829</c:v>
                </c:pt>
                <c:pt idx="540">
                  <c:v>-1.3228596629135829</c:v>
                </c:pt>
                <c:pt idx="541">
                  <c:v>-1.3228596629135829</c:v>
                </c:pt>
                <c:pt idx="542">
                  <c:v>-1.3228596629135829</c:v>
                </c:pt>
                <c:pt idx="543">
                  <c:v>-1.3228596629135829</c:v>
                </c:pt>
                <c:pt idx="544">
                  <c:v>-1.3228596629135829</c:v>
                </c:pt>
                <c:pt idx="545">
                  <c:v>-1.3228596629135829</c:v>
                </c:pt>
                <c:pt idx="546">
                  <c:v>-1.3228596629135829</c:v>
                </c:pt>
                <c:pt idx="547">
                  <c:v>-1.3228596629135829</c:v>
                </c:pt>
                <c:pt idx="548">
                  <c:v>-1.3228596629135829</c:v>
                </c:pt>
                <c:pt idx="549">
                  <c:v>-1.3228596629135829</c:v>
                </c:pt>
                <c:pt idx="550">
                  <c:v>-1.3228596629135829</c:v>
                </c:pt>
                <c:pt idx="551">
                  <c:v>-1.3228596629135829</c:v>
                </c:pt>
                <c:pt idx="552">
                  <c:v>-2.8322470289965822</c:v>
                </c:pt>
                <c:pt idx="553">
                  <c:v>-2.8322470289965822</c:v>
                </c:pt>
                <c:pt idx="554">
                  <c:v>-2.8322470289965822</c:v>
                </c:pt>
                <c:pt idx="555">
                  <c:v>-2.8322470289965822</c:v>
                </c:pt>
                <c:pt idx="556">
                  <c:v>-2.8322470289965822</c:v>
                </c:pt>
                <c:pt idx="557">
                  <c:v>-2.8322470289965822</c:v>
                </c:pt>
                <c:pt idx="558">
                  <c:v>-2.8322470289965822</c:v>
                </c:pt>
                <c:pt idx="559">
                  <c:v>-2.8322470289965822</c:v>
                </c:pt>
                <c:pt idx="560">
                  <c:v>-2.8322470289965822</c:v>
                </c:pt>
                <c:pt idx="561">
                  <c:v>-2.8322470289965822</c:v>
                </c:pt>
                <c:pt idx="562">
                  <c:v>-2.8322470289965822</c:v>
                </c:pt>
                <c:pt idx="563">
                  <c:v>-2.8322470289965822</c:v>
                </c:pt>
                <c:pt idx="564">
                  <c:v>-2.8322470289965822</c:v>
                </c:pt>
                <c:pt idx="565">
                  <c:v>-2.8322470289965822</c:v>
                </c:pt>
                <c:pt idx="566">
                  <c:v>-2.8322470289965822</c:v>
                </c:pt>
                <c:pt idx="567">
                  <c:v>-2.8322470289965822</c:v>
                </c:pt>
                <c:pt idx="568">
                  <c:v>-2.8322470289965822</c:v>
                </c:pt>
                <c:pt idx="569">
                  <c:v>-2.8322470289965822</c:v>
                </c:pt>
                <c:pt idx="570">
                  <c:v>-2.8322470289965822</c:v>
                </c:pt>
                <c:pt idx="571">
                  <c:v>-2.8322470289965822</c:v>
                </c:pt>
                <c:pt idx="572">
                  <c:v>-2.8322470289965822</c:v>
                </c:pt>
                <c:pt idx="573">
                  <c:v>-2.8322470289965822</c:v>
                </c:pt>
                <c:pt idx="574">
                  <c:v>-2.8322470289965822</c:v>
                </c:pt>
                <c:pt idx="575">
                  <c:v>-2.8322470289965822</c:v>
                </c:pt>
                <c:pt idx="576">
                  <c:v>-2.8322470289965822</c:v>
                </c:pt>
                <c:pt idx="577">
                  <c:v>-2.8322470289965822</c:v>
                </c:pt>
                <c:pt idx="578">
                  <c:v>-2.8322470289965822</c:v>
                </c:pt>
                <c:pt idx="579">
                  <c:v>-2.8322470289965822</c:v>
                </c:pt>
                <c:pt idx="580">
                  <c:v>-2.8322470289965822</c:v>
                </c:pt>
                <c:pt idx="581">
                  <c:v>-2.8322470289965822</c:v>
                </c:pt>
                <c:pt idx="582">
                  <c:v>-2.8322470289965822</c:v>
                </c:pt>
                <c:pt idx="583">
                  <c:v>-2.8322470289965822</c:v>
                </c:pt>
                <c:pt idx="584">
                  <c:v>-2.8322470289965822</c:v>
                </c:pt>
                <c:pt idx="585">
                  <c:v>-2.8322470289965822</c:v>
                </c:pt>
                <c:pt idx="586">
                  <c:v>-2.8322470289965822</c:v>
                </c:pt>
                <c:pt idx="587">
                  <c:v>-2.8322470289965822</c:v>
                </c:pt>
                <c:pt idx="588">
                  <c:v>-2.8322470289965822</c:v>
                </c:pt>
                <c:pt idx="589">
                  <c:v>-2.8322470289965822</c:v>
                </c:pt>
                <c:pt idx="590">
                  <c:v>-2.8322470289965822</c:v>
                </c:pt>
                <c:pt idx="591">
                  <c:v>-2.8322470289965822</c:v>
                </c:pt>
                <c:pt idx="592">
                  <c:v>-2.8322470289965822</c:v>
                </c:pt>
                <c:pt idx="593">
                  <c:v>-2.8322470289965822</c:v>
                </c:pt>
                <c:pt idx="594">
                  <c:v>-2.8322470289965822</c:v>
                </c:pt>
                <c:pt idx="595">
                  <c:v>-2.8322470289965822</c:v>
                </c:pt>
                <c:pt idx="596">
                  <c:v>-2.8322470289965822</c:v>
                </c:pt>
                <c:pt idx="597">
                  <c:v>-2.8322470289965822</c:v>
                </c:pt>
                <c:pt idx="598">
                  <c:v>-2.8322470289965822</c:v>
                </c:pt>
                <c:pt idx="599">
                  <c:v>-2.8322470289965822</c:v>
                </c:pt>
                <c:pt idx="600">
                  <c:v>-2.8322470289965822</c:v>
                </c:pt>
                <c:pt idx="601">
                  <c:v>-2.8322470289965822</c:v>
                </c:pt>
                <c:pt idx="602">
                  <c:v>-2.8322470289965822</c:v>
                </c:pt>
                <c:pt idx="603">
                  <c:v>-2.8322470289965822</c:v>
                </c:pt>
                <c:pt idx="604">
                  <c:v>-2.8322470289965822</c:v>
                </c:pt>
                <c:pt idx="605">
                  <c:v>-2.8322470289965822</c:v>
                </c:pt>
                <c:pt idx="606">
                  <c:v>-2.8322470289965822</c:v>
                </c:pt>
                <c:pt idx="607">
                  <c:v>-2.8322470289965822</c:v>
                </c:pt>
                <c:pt idx="608">
                  <c:v>-2.8322470289965822</c:v>
                </c:pt>
                <c:pt idx="609">
                  <c:v>-2.8322470289965822</c:v>
                </c:pt>
                <c:pt idx="610">
                  <c:v>-2.8322470289965822</c:v>
                </c:pt>
              </c:numCache>
            </c:numRef>
          </c:val>
          <c:smooth val="1"/>
          <c:extLst>
            <c:ext xmlns:c16="http://schemas.microsoft.com/office/drawing/2014/chart" uri="{C3380CC4-5D6E-409C-BE32-E72D297353CC}">
              <c16:uniqueId val="{00000001-B981-4A17-A8B7-ED7EADF66A3F}"/>
            </c:ext>
          </c:extLst>
        </c:ser>
        <c:ser>
          <c:idx val="2"/>
          <c:order val="2"/>
          <c:tx>
            <c:v>Fixed</c:v>
          </c:tx>
          <c:spPr>
            <a:ln>
              <a:solidFill>
                <a:srgbClr val="00B050"/>
              </a:solidFill>
            </a:ln>
          </c:spPr>
          <c:marker>
            <c:symbol val="none"/>
          </c:marker>
          <c:val>
            <c:numRef>
              <c:f>'fixed mode'!$E$2:$E$636</c:f>
              <c:numCache>
                <c:formatCode>General</c:formatCode>
                <c:ptCount val="635"/>
                <c:pt idx="159" formatCode="0.00">
                  <c:v>-2.8</c:v>
                </c:pt>
                <c:pt idx="160" formatCode="0.00">
                  <c:v>3</c:v>
                </c:pt>
                <c:pt idx="161" formatCode="0.00">
                  <c:v>3</c:v>
                </c:pt>
                <c:pt idx="162" formatCode="0.00">
                  <c:v>3</c:v>
                </c:pt>
                <c:pt idx="163" formatCode="0.00">
                  <c:v>3</c:v>
                </c:pt>
                <c:pt idx="164" formatCode="0.00">
                  <c:v>3</c:v>
                </c:pt>
                <c:pt idx="165" formatCode="0.00">
                  <c:v>3</c:v>
                </c:pt>
                <c:pt idx="166" formatCode="0.00">
                  <c:v>3</c:v>
                </c:pt>
                <c:pt idx="167" formatCode="0.00">
                  <c:v>3</c:v>
                </c:pt>
                <c:pt idx="168" formatCode="0.00">
                  <c:v>3</c:v>
                </c:pt>
                <c:pt idx="169" formatCode="0.00">
                  <c:v>3</c:v>
                </c:pt>
                <c:pt idx="170" formatCode="0.00">
                  <c:v>3</c:v>
                </c:pt>
                <c:pt idx="171" formatCode="0.00">
                  <c:v>3</c:v>
                </c:pt>
                <c:pt idx="172" formatCode="0.00">
                  <c:v>3</c:v>
                </c:pt>
                <c:pt idx="173" formatCode="0.00">
                  <c:v>3</c:v>
                </c:pt>
                <c:pt idx="174" formatCode="0.00">
                  <c:v>3</c:v>
                </c:pt>
                <c:pt idx="175" formatCode="0.00">
                  <c:v>3</c:v>
                </c:pt>
                <c:pt idx="176" formatCode="0.00">
                  <c:v>3</c:v>
                </c:pt>
                <c:pt idx="177" formatCode="0.00">
                  <c:v>3</c:v>
                </c:pt>
                <c:pt idx="178" formatCode="0.00">
                  <c:v>3</c:v>
                </c:pt>
                <c:pt idx="179" formatCode="0.00">
                  <c:v>3</c:v>
                </c:pt>
                <c:pt idx="180" formatCode="0.00">
                  <c:v>3</c:v>
                </c:pt>
                <c:pt idx="181" formatCode="0.00">
                  <c:v>3</c:v>
                </c:pt>
                <c:pt idx="182" formatCode="0.00">
                  <c:v>3</c:v>
                </c:pt>
                <c:pt idx="183" formatCode="0.00">
                  <c:v>3</c:v>
                </c:pt>
                <c:pt idx="184" formatCode="0.00">
                  <c:v>3</c:v>
                </c:pt>
                <c:pt idx="185" formatCode="0.00">
                  <c:v>3</c:v>
                </c:pt>
                <c:pt idx="186" formatCode="0.00">
                  <c:v>3</c:v>
                </c:pt>
                <c:pt idx="187" formatCode="0.00">
                  <c:v>3</c:v>
                </c:pt>
                <c:pt idx="188" formatCode="0.00">
                  <c:v>3</c:v>
                </c:pt>
                <c:pt idx="189" formatCode="0.00">
                  <c:v>3</c:v>
                </c:pt>
                <c:pt idx="190" formatCode="0.00">
                  <c:v>3</c:v>
                </c:pt>
                <c:pt idx="191" formatCode="0.00">
                  <c:v>3</c:v>
                </c:pt>
                <c:pt idx="192" formatCode="0.00">
                  <c:v>3</c:v>
                </c:pt>
                <c:pt idx="193" formatCode="0.00">
                  <c:v>3</c:v>
                </c:pt>
                <c:pt idx="194" formatCode="0.00">
                  <c:v>3</c:v>
                </c:pt>
                <c:pt idx="195" formatCode="0.00">
                  <c:v>3</c:v>
                </c:pt>
                <c:pt idx="196" formatCode="0.00">
                  <c:v>3</c:v>
                </c:pt>
                <c:pt idx="197" formatCode="0.00">
                  <c:v>3</c:v>
                </c:pt>
                <c:pt idx="198" formatCode="0.00">
                  <c:v>3</c:v>
                </c:pt>
                <c:pt idx="199" formatCode="0.00">
                  <c:v>3</c:v>
                </c:pt>
                <c:pt idx="200" formatCode="0.00">
                  <c:v>3</c:v>
                </c:pt>
                <c:pt idx="201" formatCode="0.00">
                  <c:v>3</c:v>
                </c:pt>
                <c:pt idx="202" formatCode="0.00">
                  <c:v>3</c:v>
                </c:pt>
                <c:pt idx="203" formatCode="0.00">
                  <c:v>3</c:v>
                </c:pt>
                <c:pt idx="204" formatCode="0.00">
                  <c:v>3</c:v>
                </c:pt>
                <c:pt idx="205" formatCode="0.00">
                  <c:v>3</c:v>
                </c:pt>
                <c:pt idx="206" formatCode="0.00">
                  <c:v>3</c:v>
                </c:pt>
                <c:pt idx="207" formatCode="0.00">
                  <c:v>3</c:v>
                </c:pt>
                <c:pt idx="208" formatCode="0.00">
                  <c:v>3</c:v>
                </c:pt>
                <c:pt idx="209" formatCode="0.00">
                  <c:v>3</c:v>
                </c:pt>
                <c:pt idx="210" formatCode="0.00">
                  <c:v>3</c:v>
                </c:pt>
                <c:pt idx="211" formatCode="0.00">
                  <c:v>3</c:v>
                </c:pt>
                <c:pt idx="212" formatCode="0.00">
                  <c:v>3</c:v>
                </c:pt>
                <c:pt idx="213" formatCode="0.00">
                  <c:v>3</c:v>
                </c:pt>
                <c:pt idx="214" formatCode="0.00">
                  <c:v>3</c:v>
                </c:pt>
                <c:pt idx="215" formatCode="0.00">
                  <c:v>3</c:v>
                </c:pt>
                <c:pt idx="216" formatCode="0.00">
                  <c:v>3</c:v>
                </c:pt>
                <c:pt idx="217" formatCode="0.00">
                  <c:v>3</c:v>
                </c:pt>
                <c:pt idx="218" formatCode="0.00">
                  <c:v>3</c:v>
                </c:pt>
                <c:pt idx="219" formatCode="0.00">
                  <c:v>3</c:v>
                </c:pt>
                <c:pt idx="220" formatCode="0.00">
                  <c:v>3</c:v>
                </c:pt>
                <c:pt idx="221" formatCode="0.00">
                  <c:v>3</c:v>
                </c:pt>
                <c:pt idx="222" formatCode="0.00">
                  <c:v>3</c:v>
                </c:pt>
                <c:pt idx="223" formatCode="0.00">
                  <c:v>3</c:v>
                </c:pt>
                <c:pt idx="224" formatCode="0.00">
                  <c:v>3</c:v>
                </c:pt>
                <c:pt idx="225" formatCode="0.00">
                  <c:v>3</c:v>
                </c:pt>
                <c:pt idx="226" formatCode="0.00">
                  <c:v>3</c:v>
                </c:pt>
                <c:pt idx="227" formatCode="0.00">
                  <c:v>3</c:v>
                </c:pt>
                <c:pt idx="228" formatCode="0.00">
                  <c:v>3</c:v>
                </c:pt>
                <c:pt idx="229" formatCode="0.00">
                  <c:v>3</c:v>
                </c:pt>
                <c:pt idx="230" formatCode="0.00">
                  <c:v>3</c:v>
                </c:pt>
                <c:pt idx="231" formatCode="0.00">
                  <c:v>3</c:v>
                </c:pt>
                <c:pt idx="232" formatCode="0.00">
                  <c:v>3</c:v>
                </c:pt>
                <c:pt idx="233" formatCode="0.00">
                  <c:v>3</c:v>
                </c:pt>
                <c:pt idx="234" formatCode="0.00">
                  <c:v>3</c:v>
                </c:pt>
                <c:pt idx="235" formatCode="0.00">
                  <c:v>3</c:v>
                </c:pt>
                <c:pt idx="236" formatCode="0.00">
                  <c:v>3</c:v>
                </c:pt>
                <c:pt idx="237" formatCode="0.00">
                  <c:v>3</c:v>
                </c:pt>
                <c:pt idx="238" formatCode="0.00">
                  <c:v>3</c:v>
                </c:pt>
                <c:pt idx="239" formatCode="0.00">
                  <c:v>3</c:v>
                </c:pt>
                <c:pt idx="240" formatCode="0.00">
                  <c:v>3</c:v>
                </c:pt>
                <c:pt idx="241" formatCode="0.00">
                  <c:v>3</c:v>
                </c:pt>
                <c:pt idx="242" formatCode="0.00">
                  <c:v>3</c:v>
                </c:pt>
                <c:pt idx="243" formatCode="0.00">
                  <c:v>3</c:v>
                </c:pt>
                <c:pt idx="244" formatCode="0.00">
                  <c:v>3</c:v>
                </c:pt>
                <c:pt idx="245" formatCode="0.00">
                  <c:v>3</c:v>
                </c:pt>
                <c:pt idx="246" formatCode="0.00">
                  <c:v>3</c:v>
                </c:pt>
                <c:pt idx="247" formatCode="0.00">
                  <c:v>3</c:v>
                </c:pt>
                <c:pt idx="248" formatCode="0.00">
                  <c:v>3</c:v>
                </c:pt>
                <c:pt idx="249" formatCode="0.00">
                  <c:v>3</c:v>
                </c:pt>
                <c:pt idx="250" formatCode="0.00">
                  <c:v>3</c:v>
                </c:pt>
                <c:pt idx="251" formatCode="0.00">
                  <c:v>3</c:v>
                </c:pt>
                <c:pt idx="252" formatCode="0.00">
                  <c:v>3</c:v>
                </c:pt>
                <c:pt idx="253" formatCode="0.00">
                  <c:v>3</c:v>
                </c:pt>
                <c:pt idx="254" formatCode="0.00">
                  <c:v>3</c:v>
                </c:pt>
                <c:pt idx="255" formatCode="0.00">
                  <c:v>3</c:v>
                </c:pt>
                <c:pt idx="256" formatCode="0.00">
                  <c:v>3</c:v>
                </c:pt>
                <c:pt idx="257" formatCode="0.00">
                  <c:v>3</c:v>
                </c:pt>
                <c:pt idx="258" formatCode="0.00">
                  <c:v>3</c:v>
                </c:pt>
                <c:pt idx="259" formatCode="0.00">
                  <c:v>3</c:v>
                </c:pt>
                <c:pt idx="260" formatCode="0.00">
                  <c:v>3</c:v>
                </c:pt>
                <c:pt idx="261" formatCode="0.00">
                  <c:v>3</c:v>
                </c:pt>
                <c:pt idx="262" formatCode="0.00">
                  <c:v>3</c:v>
                </c:pt>
                <c:pt idx="263" formatCode="0.00">
                  <c:v>3</c:v>
                </c:pt>
                <c:pt idx="264" formatCode="0.00">
                  <c:v>3</c:v>
                </c:pt>
                <c:pt idx="265" formatCode="0.00">
                  <c:v>3</c:v>
                </c:pt>
                <c:pt idx="266" formatCode="0.00">
                  <c:v>3</c:v>
                </c:pt>
                <c:pt idx="267" formatCode="0.00">
                  <c:v>3</c:v>
                </c:pt>
                <c:pt idx="268" formatCode="0.00">
                  <c:v>3</c:v>
                </c:pt>
                <c:pt idx="269" formatCode="0.00">
                  <c:v>3</c:v>
                </c:pt>
                <c:pt idx="270" formatCode="0.00">
                  <c:v>3</c:v>
                </c:pt>
                <c:pt idx="271" formatCode="0.00">
                  <c:v>3</c:v>
                </c:pt>
                <c:pt idx="272" formatCode="0.00">
                  <c:v>3</c:v>
                </c:pt>
                <c:pt idx="273" formatCode="0.00">
                  <c:v>3</c:v>
                </c:pt>
                <c:pt idx="274" formatCode="0.00">
                  <c:v>3</c:v>
                </c:pt>
                <c:pt idx="275" formatCode="0.00">
                  <c:v>3</c:v>
                </c:pt>
                <c:pt idx="276" formatCode="0.00">
                  <c:v>3</c:v>
                </c:pt>
                <c:pt idx="277" formatCode="0.00">
                  <c:v>3</c:v>
                </c:pt>
                <c:pt idx="278" formatCode="0.00">
                  <c:v>3</c:v>
                </c:pt>
                <c:pt idx="279" formatCode="0.00">
                  <c:v>3</c:v>
                </c:pt>
                <c:pt idx="280" formatCode="0.00">
                  <c:v>3</c:v>
                </c:pt>
                <c:pt idx="281" formatCode="0.00">
                  <c:v>3</c:v>
                </c:pt>
                <c:pt idx="282" formatCode="0.00">
                  <c:v>3</c:v>
                </c:pt>
                <c:pt idx="283" formatCode="0.00">
                  <c:v>3</c:v>
                </c:pt>
                <c:pt idx="284" formatCode="0.00">
                  <c:v>3</c:v>
                </c:pt>
                <c:pt idx="285" formatCode="0.00">
                  <c:v>3</c:v>
                </c:pt>
                <c:pt idx="286" formatCode="0.00">
                  <c:v>3</c:v>
                </c:pt>
                <c:pt idx="287" formatCode="0.00">
                  <c:v>3</c:v>
                </c:pt>
                <c:pt idx="288" formatCode="0.00">
                  <c:v>3</c:v>
                </c:pt>
                <c:pt idx="289" formatCode="0.00">
                  <c:v>3</c:v>
                </c:pt>
                <c:pt idx="290" formatCode="0.00">
                  <c:v>3</c:v>
                </c:pt>
                <c:pt idx="291" formatCode="0.00">
                  <c:v>3</c:v>
                </c:pt>
                <c:pt idx="292" formatCode="0.00">
                  <c:v>3</c:v>
                </c:pt>
                <c:pt idx="293" formatCode="0.00">
                  <c:v>3</c:v>
                </c:pt>
                <c:pt idx="294" formatCode="0.00">
                  <c:v>3</c:v>
                </c:pt>
                <c:pt idx="295" formatCode="0.00">
                  <c:v>3</c:v>
                </c:pt>
                <c:pt idx="296" formatCode="0.00">
                  <c:v>3</c:v>
                </c:pt>
                <c:pt idx="297" formatCode="0.00">
                  <c:v>3</c:v>
                </c:pt>
                <c:pt idx="298" formatCode="0.00">
                  <c:v>3</c:v>
                </c:pt>
                <c:pt idx="299" formatCode="0.00">
                  <c:v>3</c:v>
                </c:pt>
                <c:pt idx="300" formatCode="0.00">
                  <c:v>3</c:v>
                </c:pt>
                <c:pt idx="301" formatCode="0.00">
                  <c:v>3</c:v>
                </c:pt>
                <c:pt idx="302" formatCode="0.00">
                  <c:v>3</c:v>
                </c:pt>
                <c:pt idx="303" formatCode="0.00">
                  <c:v>3</c:v>
                </c:pt>
                <c:pt idx="304" formatCode="0.00">
                  <c:v>3</c:v>
                </c:pt>
                <c:pt idx="305" formatCode="0.00">
                  <c:v>3</c:v>
                </c:pt>
                <c:pt idx="306" formatCode="0.00">
                  <c:v>3</c:v>
                </c:pt>
                <c:pt idx="307" formatCode="0.00">
                  <c:v>3</c:v>
                </c:pt>
                <c:pt idx="308" formatCode="0.00">
                  <c:v>3</c:v>
                </c:pt>
                <c:pt idx="309" formatCode="0.00">
                  <c:v>3</c:v>
                </c:pt>
                <c:pt idx="310" formatCode="0.00">
                  <c:v>3</c:v>
                </c:pt>
                <c:pt idx="311" formatCode="0.00">
                  <c:v>3</c:v>
                </c:pt>
                <c:pt idx="312" formatCode="0.00">
                  <c:v>3</c:v>
                </c:pt>
                <c:pt idx="313" formatCode="0.00">
                  <c:v>3</c:v>
                </c:pt>
                <c:pt idx="314" formatCode="0.00">
                  <c:v>3</c:v>
                </c:pt>
                <c:pt idx="315" formatCode="0.00">
                  <c:v>3</c:v>
                </c:pt>
                <c:pt idx="316" formatCode="0.00">
                  <c:v>3</c:v>
                </c:pt>
                <c:pt idx="317" formatCode="0.00">
                  <c:v>3</c:v>
                </c:pt>
                <c:pt idx="318" formatCode="0.00">
                  <c:v>3</c:v>
                </c:pt>
                <c:pt idx="319" formatCode="0.00">
                  <c:v>3</c:v>
                </c:pt>
                <c:pt idx="320" formatCode="0.00">
                  <c:v>3</c:v>
                </c:pt>
                <c:pt idx="321" formatCode="0.00">
                  <c:v>3</c:v>
                </c:pt>
                <c:pt idx="322" formatCode="0.00">
                  <c:v>3</c:v>
                </c:pt>
                <c:pt idx="323" formatCode="0.00">
                  <c:v>3</c:v>
                </c:pt>
                <c:pt idx="324" formatCode="0.00">
                  <c:v>3</c:v>
                </c:pt>
                <c:pt idx="325" formatCode="0.00">
                  <c:v>3</c:v>
                </c:pt>
                <c:pt idx="326" formatCode="0.00">
                  <c:v>3</c:v>
                </c:pt>
                <c:pt idx="327" formatCode="0.00">
                  <c:v>3</c:v>
                </c:pt>
                <c:pt idx="328" formatCode="0.00">
                  <c:v>3</c:v>
                </c:pt>
                <c:pt idx="329" formatCode="0.00">
                  <c:v>3</c:v>
                </c:pt>
                <c:pt idx="330" formatCode="0.00">
                  <c:v>3</c:v>
                </c:pt>
                <c:pt idx="331" formatCode="0.00">
                  <c:v>3</c:v>
                </c:pt>
                <c:pt idx="332" formatCode="0.00">
                  <c:v>3</c:v>
                </c:pt>
                <c:pt idx="333" formatCode="0.00">
                  <c:v>3</c:v>
                </c:pt>
                <c:pt idx="334" formatCode="0.00">
                  <c:v>3</c:v>
                </c:pt>
                <c:pt idx="335" formatCode="0.00">
                  <c:v>3</c:v>
                </c:pt>
                <c:pt idx="336" formatCode="0.00">
                  <c:v>3</c:v>
                </c:pt>
                <c:pt idx="337" formatCode="0.00">
                  <c:v>3</c:v>
                </c:pt>
                <c:pt idx="338" formatCode="0.00">
                  <c:v>3</c:v>
                </c:pt>
                <c:pt idx="339" formatCode="0.00">
                  <c:v>3</c:v>
                </c:pt>
                <c:pt idx="340" formatCode="0.00">
                  <c:v>3</c:v>
                </c:pt>
                <c:pt idx="341" formatCode="0.00">
                  <c:v>3</c:v>
                </c:pt>
                <c:pt idx="342" formatCode="0.00">
                  <c:v>3</c:v>
                </c:pt>
                <c:pt idx="343" formatCode="0.00">
                  <c:v>3</c:v>
                </c:pt>
                <c:pt idx="344" formatCode="0.00">
                  <c:v>3</c:v>
                </c:pt>
                <c:pt idx="345" formatCode="0.00">
                  <c:v>3</c:v>
                </c:pt>
                <c:pt idx="346" formatCode="0.00">
                  <c:v>3</c:v>
                </c:pt>
                <c:pt idx="347" formatCode="0.00">
                  <c:v>3</c:v>
                </c:pt>
                <c:pt idx="348" formatCode="0.00">
                  <c:v>3</c:v>
                </c:pt>
                <c:pt idx="349" formatCode="0.00">
                  <c:v>3</c:v>
                </c:pt>
                <c:pt idx="350" formatCode="0.00">
                  <c:v>3</c:v>
                </c:pt>
                <c:pt idx="351" formatCode="0.00">
                  <c:v>3</c:v>
                </c:pt>
                <c:pt idx="352" formatCode="0.00">
                  <c:v>3</c:v>
                </c:pt>
                <c:pt idx="353" formatCode="0.00">
                  <c:v>3</c:v>
                </c:pt>
                <c:pt idx="354" formatCode="0.00">
                  <c:v>3</c:v>
                </c:pt>
                <c:pt idx="355" formatCode="0.00">
                  <c:v>3</c:v>
                </c:pt>
                <c:pt idx="356" formatCode="0.00">
                  <c:v>3</c:v>
                </c:pt>
                <c:pt idx="357" formatCode="0.00">
                  <c:v>3</c:v>
                </c:pt>
                <c:pt idx="358" formatCode="0.00">
                  <c:v>3</c:v>
                </c:pt>
                <c:pt idx="359" formatCode="0.00">
                  <c:v>3</c:v>
                </c:pt>
                <c:pt idx="360" formatCode="0.00">
                  <c:v>3</c:v>
                </c:pt>
                <c:pt idx="361" formatCode="0.00">
                  <c:v>3</c:v>
                </c:pt>
                <c:pt idx="362" formatCode="0.00">
                  <c:v>3</c:v>
                </c:pt>
                <c:pt idx="363" formatCode="0.00">
                  <c:v>3</c:v>
                </c:pt>
                <c:pt idx="364" formatCode="0.00">
                  <c:v>3</c:v>
                </c:pt>
                <c:pt idx="365" formatCode="0.00">
                  <c:v>3</c:v>
                </c:pt>
                <c:pt idx="366" formatCode="0.00">
                  <c:v>3</c:v>
                </c:pt>
                <c:pt idx="367" formatCode="0.00">
                  <c:v>3</c:v>
                </c:pt>
                <c:pt idx="368" formatCode="0.00">
                  <c:v>3</c:v>
                </c:pt>
                <c:pt idx="369" formatCode="0.00">
                  <c:v>3</c:v>
                </c:pt>
                <c:pt idx="370" formatCode="0.00">
                  <c:v>3</c:v>
                </c:pt>
                <c:pt idx="371" formatCode="0.00">
                  <c:v>3</c:v>
                </c:pt>
                <c:pt idx="372" formatCode="0.00">
                  <c:v>3</c:v>
                </c:pt>
                <c:pt idx="373" formatCode="0.00">
                  <c:v>3</c:v>
                </c:pt>
                <c:pt idx="374" formatCode="0.00">
                  <c:v>3</c:v>
                </c:pt>
                <c:pt idx="375" formatCode="0.00">
                  <c:v>3</c:v>
                </c:pt>
                <c:pt idx="376" formatCode="0.00">
                  <c:v>3</c:v>
                </c:pt>
                <c:pt idx="377" formatCode="0.00">
                  <c:v>3</c:v>
                </c:pt>
                <c:pt idx="378" formatCode="0.00">
                  <c:v>3</c:v>
                </c:pt>
                <c:pt idx="379" formatCode="0.00">
                  <c:v>3</c:v>
                </c:pt>
                <c:pt idx="380" formatCode="0.00">
                  <c:v>3</c:v>
                </c:pt>
                <c:pt idx="381" formatCode="0.00">
                  <c:v>3</c:v>
                </c:pt>
                <c:pt idx="382" formatCode="0.00">
                  <c:v>3</c:v>
                </c:pt>
                <c:pt idx="383" formatCode="0.00">
                  <c:v>3</c:v>
                </c:pt>
                <c:pt idx="384" formatCode="0.00">
                  <c:v>3</c:v>
                </c:pt>
                <c:pt idx="385" formatCode="0.00">
                  <c:v>3</c:v>
                </c:pt>
                <c:pt idx="386" formatCode="0.00">
                  <c:v>3</c:v>
                </c:pt>
                <c:pt idx="387" formatCode="0.00">
                  <c:v>3</c:v>
                </c:pt>
                <c:pt idx="388" formatCode="0.00">
                  <c:v>3</c:v>
                </c:pt>
                <c:pt idx="389" formatCode="0.00">
                  <c:v>3</c:v>
                </c:pt>
                <c:pt idx="390" formatCode="0.00">
                  <c:v>3</c:v>
                </c:pt>
                <c:pt idx="391" formatCode="0.00">
                  <c:v>3</c:v>
                </c:pt>
                <c:pt idx="392" formatCode="0.00">
                  <c:v>3</c:v>
                </c:pt>
                <c:pt idx="393" formatCode="0.00">
                  <c:v>3</c:v>
                </c:pt>
                <c:pt idx="394" formatCode="0.00">
                  <c:v>3</c:v>
                </c:pt>
                <c:pt idx="395" formatCode="0.00">
                  <c:v>3</c:v>
                </c:pt>
                <c:pt idx="396" formatCode="0.00">
                  <c:v>3</c:v>
                </c:pt>
                <c:pt idx="397" formatCode="0.00">
                  <c:v>3</c:v>
                </c:pt>
                <c:pt idx="398" formatCode="0.00">
                  <c:v>3</c:v>
                </c:pt>
                <c:pt idx="399" formatCode="0.00">
                  <c:v>3</c:v>
                </c:pt>
                <c:pt idx="400" formatCode="0.00">
                  <c:v>3</c:v>
                </c:pt>
                <c:pt idx="401" formatCode="0.00">
                  <c:v>3</c:v>
                </c:pt>
                <c:pt idx="402" formatCode="0.00">
                  <c:v>3</c:v>
                </c:pt>
                <c:pt idx="403" formatCode="0.00">
                  <c:v>3</c:v>
                </c:pt>
                <c:pt idx="404" formatCode="0.00">
                  <c:v>3</c:v>
                </c:pt>
                <c:pt idx="405" formatCode="0.00">
                  <c:v>3</c:v>
                </c:pt>
                <c:pt idx="406" formatCode="0.00">
                  <c:v>3</c:v>
                </c:pt>
                <c:pt idx="407" formatCode="0.00">
                  <c:v>3</c:v>
                </c:pt>
                <c:pt idx="408" formatCode="0.00">
                  <c:v>3</c:v>
                </c:pt>
                <c:pt idx="409" formatCode="0.00">
                  <c:v>3</c:v>
                </c:pt>
                <c:pt idx="410" formatCode="0.00">
                  <c:v>3</c:v>
                </c:pt>
                <c:pt idx="411" formatCode="0.00">
                  <c:v>3</c:v>
                </c:pt>
                <c:pt idx="412" formatCode="0.00">
                  <c:v>3</c:v>
                </c:pt>
                <c:pt idx="413" formatCode="0.00">
                  <c:v>3</c:v>
                </c:pt>
                <c:pt idx="414" formatCode="0.00">
                  <c:v>3</c:v>
                </c:pt>
                <c:pt idx="415" formatCode="0.00">
                  <c:v>3</c:v>
                </c:pt>
                <c:pt idx="416" formatCode="0.00">
                  <c:v>3</c:v>
                </c:pt>
                <c:pt idx="417" formatCode="0.00">
                  <c:v>3</c:v>
                </c:pt>
                <c:pt idx="418" formatCode="0.00">
                  <c:v>3</c:v>
                </c:pt>
                <c:pt idx="419" formatCode="0.00">
                  <c:v>3</c:v>
                </c:pt>
                <c:pt idx="420" formatCode="0.00">
                  <c:v>3</c:v>
                </c:pt>
                <c:pt idx="421" formatCode="0.00">
                  <c:v>3</c:v>
                </c:pt>
                <c:pt idx="422" formatCode="0.00">
                  <c:v>3</c:v>
                </c:pt>
                <c:pt idx="423" formatCode="0.00">
                  <c:v>3</c:v>
                </c:pt>
                <c:pt idx="424" formatCode="0.00">
                  <c:v>3</c:v>
                </c:pt>
                <c:pt idx="425" formatCode="0.00">
                  <c:v>3</c:v>
                </c:pt>
                <c:pt idx="426" formatCode="0.00">
                  <c:v>3</c:v>
                </c:pt>
                <c:pt idx="427" formatCode="0.00">
                  <c:v>3</c:v>
                </c:pt>
                <c:pt idx="428" formatCode="0.00">
                  <c:v>3</c:v>
                </c:pt>
                <c:pt idx="429" formatCode="0.00">
                  <c:v>3</c:v>
                </c:pt>
                <c:pt idx="430" formatCode="0.00">
                  <c:v>3</c:v>
                </c:pt>
                <c:pt idx="431" formatCode="0.00">
                  <c:v>3</c:v>
                </c:pt>
                <c:pt idx="432" formatCode="0.00">
                  <c:v>3</c:v>
                </c:pt>
                <c:pt idx="433" formatCode="0.00">
                  <c:v>3</c:v>
                </c:pt>
                <c:pt idx="434" formatCode="0.00">
                  <c:v>3</c:v>
                </c:pt>
                <c:pt idx="435" formatCode="0.00">
                  <c:v>3</c:v>
                </c:pt>
                <c:pt idx="436" formatCode="0.00">
                  <c:v>3</c:v>
                </c:pt>
                <c:pt idx="437" formatCode="0.00">
                  <c:v>3</c:v>
                </c:pt>
                <c:pt idx="438" formatCode="0.00">
                  <c:v>3</c:v>
                </c:pt>
                <c:pt idx="439" formatCode="0.00">
                  <c:v>3</c:v>
                </c:pt>
                <c:pt idx="440" formatCode="0.00">
                  <c:v>3</c:v>
                </c:pt>
                <c:pt idx="441" formatCode="0.00">
                  <c:v>3</c:v>
                </c:pt>
                <c:pt idx="442" formatCode="0.00">
                  <c:v>3</c:v>
                </c:pt>
                <c:pt idx="443" formatCode="0.00">
                  <c:v>3</c:v>
                </c:pt>
                <c:pt idx="444" formatCode="0.00">
                  <c:v>3</c:v>
                </c:pt>
                <c:pt idx="445" formatCode="0.00">
                  <c:v>3</c:v>
                </c:pt>
                <c:pt idx="446" formatCode="0.00">
                  <c:v>3</c:v>
                </c:pt>
                <c:pt idx="447" formatCode="0.00">
                  <c:v>3</c:v>
                </c:pt>
                <c:pt idx="448" formatCode="0.00">
                  <c:v>3</c:v>
                </c:pt>
                <c:pt idx="449" formatCode="0.00">
                  <c:v>3</c:v>
                </c:pt>
                <c:pt idx="450" formatCode="0.00">
                  <c:v>3</c:v>
                </c:pt>
                <c:pt idx="451" formatCode="0.00">
                  <c:v>3</c:v>
                </c:pt>
                <c:pt idx="452" formatCode="0.00">
                  <c:v>3</c:v>
                </c:pt>
                <c:pt idx="453" formatCode="0.00">
                  <c:v>3</c:v>
                </c:pt>
                <c:pt idx="454" formatCode="0.00">
                  <c:v>3</c:v>
                </c:pt>
                <c:pt idx="455" formatCode="0.00">
                  <c:v>3</c:v>
                </c:pt>
                <c:pt idx="456" formatCode="0.00">
                  <c:v>3</c:v>
                </c:pt>
                <c:pt idx="457" formatCode="0.00">
                  <c:v>3</c:v>
                </c:pt>
                <c:pt idx="458" formatCode="0.00">
                  <c:v>3</c:v>
                </c:pt>
                <c:pt idx="459" formatCode="0.00">
                  <c:v>3</c:v>
                </c:pt>
                <c:pt idx="460" formatCode="0.00">
                  <c:v>3</c:v>
                </c:pt>
                <c:pt idx="461" formatCode="0.00">
                  <c:v>3</c:v>
                </c:pt>
                <c:pt idx="462" formatCode="0.00">
                  <c:v>3</c:v>
                </c:pt>
                <c:pt idx="463" formatCode="0.00">
                  <c:v>-2.8</c:v>
                </c:pt>
              </c:numCache>
            </c:numRef>
          </c:val>
          <c:smooth val="1"/>
          <c:extLst>
            <c:ext xmlns:c16="http://schemas.microsoft.com/office/drawing/2014/chart" uri="{C3380CC4-5D6E-409C-BE32-E72D297353CC}">
              <c16:uniqueId val="{00000002-B981-4A17-A8B7-ED7EADF66A3F}"/>
            </c:ext>
          </c:extLst>
        </c:ser>
        <c:dLbls>
          <c:showLegendKey val="0"/>
          <c:showVal val="0"/>
          <c:showCatName val="0"/>
          <c:showSerName val="0"/>
          <c:showPercent val="0"/>
          <c:showBubbleSize val="0"/>
        </c:dLbls>
        <c:smooth val="0"/>
        <c:axId val="156460024"/>
        <c:axId val="156461200"/>
      </c:lineChart>
      <c:catAx>
        <c:axId val="156460024"/>
        <c:scaling>
          <c:orientation val="minMax"/>
        </c:scaling>
        <c:delete val="1"/>
        <c:axPos val="b"/>
        <c:numFmt formatCode="mm:ss.0" sourceLinked="1"/>
        <c:majorTickMark val="cross"/>
        <c:minorTickMark val="cross"/>
        <c:tickLblPos val="none"/>
        <c:crossAx val="156461200"/>
        <c:crossesAt val="-6"/>
        <c:auto val="1"/>
        <c:lblAlgn val="ctr"/>
        <c:lblOffset val="100"/>
        <c:noMultiLvlLbl val="1"/>
      </c:catAx>
      <c:valAx>
        <c:axId val="156461200"/>
        <c:scaling>
          <c:orientation val="minMax"/>
        </c:scaling>
        <c:delete val="0"/>
        <c:axPos val="l"/>
        <c:majorGridlines/>
        <c:numFmt formatCode="General" sourceLinked="1"/>
        <c:majorTickMark val="cross"/>
        <c:minorTickMark val="none"/>
        <c:tickLblPos val="nextTo"/>
        <c:crossAx val="156460024"/>
        <c:crosses val="autoZero"/>
        <c:crossBetween val="between"/>
      </c:valAx>
    </c:plotArea>
    <c:plotVisOnly val="1"/>
    <c:dispBlanksAs val="gap"/>
    <c:showDLblsOverMax val="1"/>
  </c:chart>
  <c:spPr>
    <a:noFill/>
    <a:ln>
      <a:noFill/>
    </a:ln>
  </c:spPr>
  <c:externalData r:id="rId1">
    <c:autoUpdate val="0"/>
  </c:externalData>
  <c:userShapes r:id="rId2"/>
</c:chartSpace>
</file>

<file path=ppt/diagrams/_rels/data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B3AD9-6636-4396-96C3-D6D2586BB139}"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2D8C42FC-E96D-4EAC-8B50-A97733C8E71D}">
      <dgm:prSet/>
      <dgm:spPr/>
      <dgm:t>
        <a:bodyPr/>
        <a:lstStyle/>
        <a:p>
          <a:pPr rtl="0"/>
          <a:r>
            <a:rPr lang="en-US" dirty="0" smtClean="0"/>
            <a:t>Background</a:t>
          </a:r>
          <a:endParaRPr lang="en-US" dirty="0"/>
        </a:p>
      </dgm:t>
    </dgm:pt>
    <dgm:pt modelId="{D14A3576-9291-44C3-B7AC-FAAB94557018}" type="parTrans" cxnId="{918D126C-E8EA-4AC6-BEC8-3958DD997A47}">
      <dgm:prSet/>
      <dgm:spPr/>
      <dgm:t>
        <a:bodyPr/>
        <a:lstStyle/>
        <a:p>
          <a:endParaRPr lang="en-US"/>
        </a:p>
      </dgm:t>
    </dgm:pt>
    <dgm:pt modelId="{60F84591-4D79-4D72-A504-02EE37DC9393}" type="sibTrans" cxnId="{918D126C-E8EA-4AC6-BEC8-3958DD997A47}">
      <dgm:prSet/>
      <dgm:spPr/>
      <dgm:t>
        <a:bodyPr/>
        <a:lstStyle/>
        <a:p>
          <a:endParaRPr lang="en-US"/>
        </a:p>
      </dgm:t>
    </dgm:pt>
    <dgm:pt modelId="{E29F2F97-12DB-4FE1-A360-11E8DB747648}">
      <dgm:prSet/>
      <dgm:spPr/>
      <dgm:t>
        <a:bodyPr/>
        <a:lstStyle/>
        <a:p>
          <a:pPr rtl="0"/>
          <a:r>
            <a:rPr lang="en-US" dirty="0" smtClean="0"/>
            <a:t>Key spacecraft technologies being developed</a:t>
          </a:r>
          <a:endParaRPr lang="en-US" dirty="0"/>
        </a:p>
      </dgm:t>
    </dgm:pt>
    <dgm:pt modelId="{2EF7C08F-3287-4E39-9C50-AFD1B9B3FE92}" type="parTrans" cxnId="{1DE9C1E6-512A-449C-9D7C-363899CA3710}">
      <dgm:prSet/>
      <dgm:spPr/>
      <dgm:t>
        <a:bodyPr/>
        <a:lstStyle/>
        <a:p>
          <a:endParaRPr lang="en-US"/>
        </a:p>
      </dgm:t>
    </dgm:pt>
    <dgm:pt modelId="{9D4DE22E-AEE7-4903-BC1A-56A868F6EAB0}" type="sibTrans" cxnId="{1DE9C1E6-512A-449C-9D7C-363899CA3710}">
      <dgm:prSet/>
      <dgm:spPr/>
      <dgm:t>
        <a:bodyPr/>
        <a:lstStyle/>
        <a:p>
          <a:endParaRPr lang="en-US"/>
        </a:p>
      </dgm:t>
    </dgm:pt>
    <dgm:pt modelId="{CF19C1E2-7D19-41CD-9FD4-2A10AC1B10D0}">
      <dgm:prSet/>
      <dgm:spPr/>
      <dgm:t>
        <a:bodyPr/>
        <a:lstStyle/>
        <a:p>
          <a:pPr rtl="0"/>
          <a:r>
            <a:rPr lang="en-US" dirty="0" smtClean="0"/>
            <a:t>Near Earth Network (NEN) Initiatives for </a:t>
          </a:r>
          <a:r>
            <a:rPr lang="en-US" dirty="0" err="1" smtClean="0"/>
            <a:t>CubeSats</a:t>
          </a:r>
          <a:endParaRPr lang="en-US" dirty="0"/>
        </a:p>
      </dgm:t>
    </dgm:pt>
    <dgm:pt modelId="{8193CEE1-D395-45B7-AB4E-078CDB859F4B}" type="parTrans" cxnId="{AFE2242E-730B-453D-9904-D4ED2EE6FB8A}">
      <dgm:prSet/>
      <dgm:spPr/>
      <dgm:t>
        <a:bodyPr/>
        <a:lstStyle/>
        <a:p>
          <a:endParaRPr lang="en-US"/>
        </a:p>
      </dgm:t>
    </dgm:pt>
    <dgm:pt modelId="{49ED3F3A-97CE-4EEF-A5BA-EF536EEDC696}" type="sibTrans" cxnId="{AFE2242E-730B-453D-9904-D4ED2EE6FB8A}">
      <dgm:prSet/>
      <dgm:spPr/>
      <dgm:t>
        <a:bodyPr/>
        <a:lstStyle/>
        <a:p>
          <a:endParaRPr lang="en-US"/>
        </a:p>
      </dgm:t>
    </dgm:pt>
    <dgm:pt modelId="{C1F1512D-D804-466C-B9A1-78B2AD83DE01}">
      <dgm:prSet/>
      <dgm:spPr/>
      <dgm:t>
        <a:bodyPr/>
        <a:lstStyle/>
        <a:p>
          <a:pPr rtl="0"/>
          <a:r>
            <a:rPr lang="en-US" dirty="0" smtClean="0"/>
            <a:t>CubeSat Communication Platform Mission Summary</a:t>
          </a:r>
          <a:endParaRPr lang="en-US" dirty="0"/>
        </a:p>
      </dgm:t>
    </dgm:pt>
    <dgm:pt modelId="{B448F21C-08CA-4826-942D-687BDE7642F9}" type="parTrans" cxnId="{83D8C18D-44EF-484A-90B9-17B94F9C4876}">
      <dgm:prSet/>
      <dgm:spPr/>
      <dgm:t>
        <a:bodyPr/>
        <a:lstStyle/>
        <a:p>
          <a:endParaRPr lang="en-US"/>
        </a:p>
      </dgm:t>
    </dgm:pt>
    <dgm:pt modelId="{8ECE1C20-001F-40B0-A814-2AD0DD24FF63}" type="sibTrans" cxnId="{83D8C18D-44EF-484A-90B9-17B94F9C4876}">
      <dgm:prSet/>
      <dgm:spPr/>
      <dgm:t>
        <a:bodyPr/>
        <a:lstStyle/>
        <a:p>
          <a:endParaRPr lang="en-US"/>
        </a:p>
      </dgm:t>
    </dgm:pt>
    <dgm:pt modelId="{E0CC1175-A839-463E-B8E3-507FDA5A0DE4}" type="pres">
      <dgm:prSet presAssocID="{4EEB3AD9-6636-4396-96C3-D6D2586BB139}" presName="Name0" presStyleCnt="0">
        <dgm:presLayoutVars>
          <dgm:dir/>
          <dgm:animLvl val="lvl"/>
          <dgm:resizeHandles val="exact"/>
        </dgm:presLayoutVars>
      </dgm:prSet>
      <dgm:spPr/>
      <dgm:t>
        <a:bodyPr/>
        <a:lstStyle/>
        <a:p>
          <a:endParaRPr lang="en-US"/>
        </a:p>
      </dgm:t>
    </dgm:pt>
    <dgm:pt modelId="{A84107A8-81E9-4933-9D3D-CA3CD8178A53}" type="pres">
      <dgm:prSet presAssocID="{C1F1512D-D804-466C-B9A1-78B2AD83DE01}" presName="boxAndChildren" presStyleCnt="0"/>
      <dgm:spPr/>
    </dgm:pt>
    <dgm:pt modelId="{334679C4-6B3B-420D-AFF5-91DFDBE0670D}" type="pres">
      <dgm:prSet presAssocID="{C1F1512D-D804-466C-B9A1-78B2AD83DE01}" presName="parentTextBox" presStyleLbl="node1" presStyleIdx="0" presStyleCnt="4"/>
      <dgm:spPr/>
      <dgm:t>
        <a:bodyPr/>
        <a:lstStyle/>
        <a:p>
          <a:endParaRPr lang="en-US"/>
        </a:p>
      </dgm:t>
    </dgm:pt>
    <dgm:pt modelId="{88B921CC-313E-4BAF-B864-D29D005BD733}" type="pres">
      <dgm:prSet presAssocID="{49ED3F3A-97CE-4EEF-A5BA-EF536EEDC696}" presName="sp" presStyleCnt="0"/>
      <dgm:spPr/>
    </dgm:pt>
    <dgm:pt modelId="{53C0D79A-FFB8-4A7A-A86C-0F80518A1F52}" type="pres">
      <dgm:prSet presAssocID="{CF19C1E2-7D19-41CD-9FD4-2A10AC1B10D0}" presName="arrowAndChildren" presStyleCnt="0"/>
      <dgm:spPr/>
    </dgm:pt>
    <dgm:pt modelId="{545D18ED-C6F8-46B0-A13B-DDFA2F4551DE}" type="pres">
      <dgm:prSet presAssocID="{CF19C1E2-7D19-41CD-9FD4-2A10AC1B10D0}" presName="parentTextArrow" presStyleLbl="node1" presStyleIdx="1" presStyleCnt="4"/>
      <dgm:spPr/>
      <dgm:t>
        <a:bodyPr/>
        <a:lstStyle/>
        <a:p>
          <a:endParaRPr lang="en-US"/>
        </a:p>
      </dgm:t>
    </dgm:pt>
    <dgm:pt modelId="{2B0C0120-F2B6-42D0-A1C6-90F74431D6E3}" type="pres">
      <dgm:prSet presAssocID="{9D4DE22E-AEE7-4903-BC1A-56A868F6EAB0}" presName="sp" presStyleCnt="0"/>
      <dgm:spPr/>
    </dgm:pt>
    <dgm:pt modelId="{7DAEC7F9-0562-4B0D-B527-7EEDC9E1E5D5}" type="pres">
      <dgm:prSet presAssocID="{E29F2F97-12DB-4FE1-A360-11E8DB747648}" presName="arrowAndChildren" presStyleCnt="0"/>
      <dgm:spPr/>
    </dgm:pt>
    <dgm:pt modelId="{0DCF081C-7E6A-49A5-9742-F4766F888CCC}" type="pres">
      <dgm:prSet presAssocID="{E29F2F97-12DB-4FE1-A360-11E8DB747648}" presName="parentTextArrow" presStyleLbl="node1" presStyleIdx="2" presStyleCnt="4"/>
      <dgm:spPr/>
      <dgm:t>
        <a:bodyPr/>
        <a:lstStyle/>
        <a:p>
          <a:endParaRPr lang="en-US"/>
        </a:p>
      </dgm:t>
    </dgm:pt>
    <dgm:pt modelId="{21EEF613-BDE5-42BF-88A1-A1BE0AA06330}" type="pres">
      <dgm:prSet presAssocID="{60F84591-4D79-4D72-A504-02EE37DC9393}" presName="sp" presStyleCnt="0"/>
      <dgm:spPr/>
    </dgm:pt>
    <dgm:pt modelId="{5CFAA51D-6431-45E1-8AD1-6D715FAACA0E}" type="pres">
      <dgm:prSet presAssocID="{2D8C42FC-E96D-4EAC-8B50-A97733C8E71D}" presName="arrowAndChildren" presStyleCnt="0"/>
      <dgm:spPr/>
    </dgm:pt>
    <dgm:pt modelId="{5F2FC013-18B8-4AD9-B95D-0384DEBF03FE}" type="pres">
      <dgm:prSet presAssocID="{2D8C42FC-E96D-4EAC-8B50-A97733C8E71D}" presName="parentTextArrow" presStyleLbl="node1" presStyleIdx="3" presStyleCnt="4"/>
      <dgm:spPr/>
      <dgm:t>
        <a:bodyPr/>
        <a:lstStyle/>
        <a:p>
          <a:endParaRPr lang="en-US"/>
        </a:p>
      </dgm:t>
    </dgm:pt>
  </dgm:ptLst>
  <dgm:cxnLst>
    <dgm:cxn modelId="{83D8C18D-44EF-484A-90B9-17B94F9C4876}" srcId="{4EEB3AD9-6636-4396-96C3-D6D2586BB139}" destId="{C1F1512D-D804-466C-B9A1-78B2AD83DE01}" srcOrd="3" destOrd="0" parTransId="{B448F21C-08CA-4826-942D-687BDE7642F9}" sibTransId="{8ECE1C20-001F-40B0-A814-2AD0DD24FF63}"/>
    <dgm:cxn modelId="{4498AC49-B1DE-4C14-9FCE-641EB909F3D5}" type="presOf" srcId="{CF19C1E2-7D19-41CD-9FD4-2A10AC1B10D0}" destId="{545D18ED-C6F8-46B0-A13B-DDFA2F4551DE}" srcOrd="0" destOrd="0" presId="urn:microsoft.com/office/officeart/2005/8/layout/process4"/>
    <dgm:cxn modelId="{117A46C8-E587-41BE-B49A-63AFC0A2C003}" type="presOf" srcId="{2D8C42FC-E96D-4EAC-8B50-A97733C8E71D}" destId="{5F2FC013-18B8-4AD9-B95D-0384DEBF03FE}" srcOrd="0" destOrd="0" presId="urn:microsoft.com/office/officeart/2005/8/layout/process4"/>
    <dgm:cxn modelId="{1DE9C1E6-512A-449C-9D7C-363899CA3710}" srcId="{4EEB3AD9-6636-4396-96C3-D6D2586BB139}" destId="{E29F2F97-12DB-4FE1-A360-11E8DB747648}" srcOrd="1" destOrd="0" parTransId="{2EF7C08F-3287-4E39-9C50-AFD1B9B3FE92}" sibTransId="{9D4DE22E-AEE7-4903-BC1A-56A868F6EAB0}"/>
    <dgm:cxn modelId="{719C4F7D-6D92-4496-8F3E-680DB4291709}" type="presOf" srcId="{4EEB3AD9-6636-4396-96C3-D6D2586BB139}" destId="{E0CC1175-A839-463E-B8E3-507FDA5A0DE4}" srcOrd="0" destOrd="0" presId="urn:microsoft.com/office/officeart/2005/8/layout/process4"/>
    <dgm:cxn modelId="{243917B5-A289-4527-A00D-742657F91B73}" type="presOf" srcId="{C1F1512D-D804-466C-B9A1-78B2AD83DE01}" destId="{334679C4-6B3B-420D-AFF5-91DFDBE0670D}" srcOrd="0" destOrd="0" presId="urn:microsoft.com/office/officeart/2005/8/layout/process4"/>
    <dgm:cxn modelId="{918D126C-E8EA-4AC6-BEC8-3958DD997A47}" srcId="{4EEB3AD9-6636-4396-96C3-D6D2586BB139}" destId="{2D8C42FC-E96D-4EAC-8B50-A97733C8E71D}" srcOrd="0" destOrd="0" parTransId="{D14A3576-9291-44C3-B7AC-FAAB94557018}" sibTransId="{60F84591-4D79-4D72-A504-02EE37DC9393}"/>
    <dgm:cxn modelId="{D7E28D3A-B965-4945-A853-517B7966333A}" type="presOf" srcId="{E29F2F97-12DB-4FE1-A360-11E8DB747648}" destId="{0DCF081C-7E6A-49A5-9742-F4766F888CCC}" srcOrd="0" destOrd="0" presId="urn:microsoft.com/office/officeart/2005/8/layout/process4"/>
    <dgm:cxn modelId="{AFE2242E-730B-453D-9904-D4ED2EE6FB8A}" srcId="{4EEB3AD9-6636-4396-96C3-D6D2586BB139}" destId="{CF19C1E2-7D19-41CD-9FD4-2A10AC1B10D0}" srcOrd="2" destOrd="0" parTransId="{8193CEE1-D395-45B7-AB4E-078CDB859F4B}" sibTransId="{49ED3F3A-97CE-4EEF-A5BA-EF536EEDC696}"/>
    <dgm:cxn modelId="{2CEFF745-67AA-40FE-B410-583D311904EE}" type="presParOf" srcId="{E0CC1175-A839-463E-B8E3-507FDA5A0DE4}" destId="{A84107A8-81E9-4933-9D3D-CA3CD8178A53}" srcOrd="0" destOrd="0" presId="urn:microsoft.com/office/officeart/2005/8/layout/process4"/>
    <dgm:cxn modelId="{E4BE092A-3E98-42A5-9B56-65022F0067FD}" type="presParOf" srcId="{A84107A8-81E9-4933-9D3D-CA3CD8178A53}" destId="{334679C4-6B3B-420D-AFF5-91DFDBE0670D}" srcOrd="0" destOrd="0" presId="urn:microsoft.com/office/officeart/2005/8/layout/process4"/>
    <dgm:cxn modelId="{3B4463A9-1641-4A96-8D51-EA867F969C87}" type="presParOf" srcId="{E0CC1175-A839-463E-B8E3-507FDA5A0DE4}" destId="{88B921CC-313E-4BAF-B864-D29D005BD733}" srcOrd="1" destOrd="0" presId="urn:microsoft.com/office/officeart/2005/8/layout/process4"/>
    <dgm:cxn modelId="{5219B8A9-EC6D-4BDA-B74B-8996B9231705}" type="presParOf" srcId="{E0CC1175-A839-463E-B8E3-507FDA5A0DE4}" destId="{53C0D79A-FFB8-4A7A-A86C-0F80518A1F52}" srcOrd="2" destOrd="0" presId="urn:microsoft.com/office/officeart/2005/8/layout/process4"/>
    <dgm:cxn modelId="{EC7B13C2-32CE-4ECB-984B-58B926670AB9}" type="presParOf" srcId="{53C0D79A-FFB8-4A7A-A86C-0F80518A1F52}" destId="{545D18ED-C6F8-46B0-A13B-DDFA2F4551DE}" srcOrd="0" destOrd="0" presId="urn:microsoft.com/office/officeart/2005/8/layout/process4"/>
    <dgm:cxn modelId="{27AFAB01-0F35-4037-9F11-A5EF00B9BC37}" type="presParOf" srcId="{E0CC1175-A839-463E-B8E3-507FDA5A0DE4}" destId="{2B0C0120-F2B6-42D0-A1C6-90F74431D6E3}" srcOrd="3" destOrd="0" presId="urn:microsoft.com/office/officeart/2005/8/layout/process4"/>
    <dgm:cxn modelId="{46FC313F-603D-462A-8A9B-46E9FF659673}" type="presParOf" srcId="{E0CC1175-A839-463E-B8E3-507FDA5A0DE4}" destId="{7DAEC7F9-0562-4B0D-B527-7EEDC9E1E5D5}" srcOrd="4" destOrd="0" presId="urn:microsoft.com/office/officeart/2005/8/layout/process4"/>
    <dgm:cxn modelId="{8E5A9317-DAE7-4ACA-994B-AAF97FE4DB98}" type="presParOf" srcId="{7DAEC7F9-0562-4B0D-B527-7EEDC9E1E5D5}" destId="{0DCF081C-7E6A-49A5-9742-F4766F888CCC}" srcOrd="0" destOrd="0" presId="urn:microsoft.com/office/officeart/2005/8/layout/process4"/>
    <dgm:cxn modelId="{FA938F0F-AD93-4074-9C3E-9E903DC26EE6}" type="presParOf" srcId="{E0CC1175-A839-463E-B8E3-507FDA5A0DE4}" destId="{21EEF613-BDE5-42BF-88A1-A1BE0AA06330}" srcOrd="5" destOrd="0" presId="urn:microsoft.com/office/officeart/2005/8/layout/process4"/>
    <dgm:cxn modelId="{5809C2E5-A9AD-4F38-8C0B-A4020E9A4AB9}" type="presParOf" srcId="{E0CC1175-A839-463E-B8E3-507FDA5A0DE4}" destId="{5CFAA51D-6431-45E1-8AD1-6D715FAACA0E}" srcOrd="6" destOrd="0" presId="urn:microsoft.com/office/officeart/2005/8/layout/process4"/>
    <dgm:cxn modelId="{CEECAC5A-BB0B-49A5-A86A-45F890A75B92}" type="presParOf" srcId="{5CFAA51D-6431-45E1-8AD1-6D715FAACA0E}" destId="{5F2FC013-18B8-4AD9-B95D-0384DEBF03F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8DAD6-4226-43DC-BDEF-4379D5BA159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EB1183F-63C0-4A98-8001-124A6656728D}">
      <dgm:prSet/>
      <dgm:spPr/>
      <dgm:t>
        <a:bodyPr/>
        <a:lstStyle/>
        <a:p>
          <a:pPr rtl="0"/>
          <a:r>
            <a:rPr lang="en-US" dirty="0" smtClean="0"/>
            <a:t>University of Alaska Fairbanks (UAF) </a:t>
          </a:r>
        </a:p>
        <a:p>
          <a:pPr rtl="0"/>
          <a:r>
            <a:rPr lang="en-US" dirty="0" smtClean="0"/>
            <a:t>Space Systems Engineering Program (SSEP)</a:t>
          </a:r>
          <a:endParaRPr lang="en-US" dirty="0"/>
        </a:p>
      </dgm:t>
    </dgm:pt>
    <dgm:pt modelId="{ECBE0FDA-D7C7-4A58-BB04-6232ECEDC0DD}" type="parTrans" cxnId="{C4243711-EBC8-4236-8187-AB70A11093A7}">
      <dgm:prSet/>
      <dgm:spPr/>
      <dgm:t>
        <a:bodyPr/>
        <a:lstStyle/>
        <a:p>
          <a:endParaRPr lang="en-US"/>
        </a:p>
      </dgm:t>
    </dgm:pt>
    <dgm:pt modelId="{13377441-CFC8-4B59-ACBE-955B437B8B48}" type="sibTrans" cxnId="{C4243711-EBC8-4236-8187-AB70A11093A7}">
      <dgm:prSet/>
      <dgm:spPr/>
      <dgm:t>
        <a:bodyPr/>
        <a:lstStyle/>
        <a:p>
          <a:endParaRPr lang="en-US"/>
        </a:p>
      </dgm:t>
    </dgm:pt>
    <dgm:pt modelId="{5D2E785D-4DC7-4994-9387-86D03B67444A}">
      <dgm:prSet/>
      <dgm:spPr/>
      <dgm:t>
        <a:bodyPr/>
        <a:lstStyle/>
        <a:p>
          <a:pPr rtl="0"/>
          <a:r>
            <a:rPr lang="en-US" dirty="0" smtClean="0"/>
            <a:t>Funded through AFRL University Nanosatellite Program (UNP) to develop a CubeSat that will demonstrate these technologies</a:t>
          </a:r>
          <a:endParaRPr lang="en-US" dirty="0"/>
        </a:p>
      </dgm:t>
    </dgm:pt>
    <dgm:pt modelId="{CA9EA3C2-4190-4715-A16B-74C227E8B286}" type="parTrans" cxnId="{405E1456-8784-46C9-90FB-C33BDF7CA5FE}">
      <dgm:prSet/>
      <dgm:spPr/>
      <dgm:t>
        <a:bodyPr/>
        <a:lstStyle/>
        <a:p>
          <a:endParaRPr lang="en-US"/>
        </a:p>
      </dgm:t>
    </dgm:pt>
    <dgm:pt modelId="{94DD8F4E-A7B9-49C3-953C-C5068BA696C7}" type="sibTrans" cxnId="{405E1456-8784-46C9-90FB-C33BDF7CA5FE}">
      <dgm:prSet/>
      <dgm:spPr/>
      <dgm:t>
        <a:bodyPr/>
        <a:lstStyle/>
        <a:p>
          <a:endParaRPr lang="en-US"/>
        </a:p>
      </dgm:t>
    </dgm:pt>
    <dgm:pt modelId="{E45FB2B8-2DE5-4909-AF2B-14A528DDBB82}">
      <dgm:prSet/>
      <dgm:spPr/>
      <dgm:t>
        <a:bodyPr/>
        <a:lstStyle/>
        <a:p>
          <a:pPr rtl="0"/>
          <a:r>
            <a:rPr lang="en-US" dirty="0" smtClean="0"/>
            <a:t>NASA Near Earth Network (NEN)</a:t>
          </a:r>
          <a:endParaRPr lang="en-US" dirty="0"/>
        </a:p>
      </dgm:t>
    </dgm:pt>
    <dgm:pt modelId="{2EF4DD6E-83F9-4D6C-BCA7-FD575100924C}" type="parTrans" cxnId="{324C1C89-E108-474A-8722-E748DB114583}">
      <dgm:prSet/>
      <dgm:spPr/>
      <dgm:t>
        <a:bodyPr/>
        <a:lstStyle/>
        <a:p>
          <a:endParaRPr lang="en-US"/>
        </a:p>
      </dgm:t>
    </dgm:pt>
    <dgm:pt modelId="{B95E9987-B900-4AA5-A3E7-514F0FAC0A53}" type="sibTrans" cxnId="{324C1C89-E108-474A-8722-E748DB114583}">
      <dgm:prSet/>
      <dgm:spPr/>
      <dgm:t>
        <a:bodyPr/>
        <a:lstStyle/>
        <a:p>
          <a:endParaRPr lang="en-US"/>
        </a:p>
      </dgm:t>
    </dgm:pt>
    <dgm:pt modelId="{C0EC6132-55A3-4C0D-9BBA-4DFAA6858F22}">
      <dgm:prSet/>
      <dgm:spPr/>
      <dgm:t>
        <a:bodyPr/>
        <a:lstStyle/>
        <a:p>
          <a:pPr rtl="0"/>
          <a:r>
            <a:rPr lang="en-US" dirty="0" smtClean="0"/>
            <a:t>Developing advanced CubeSat communication technologies</a:t>
          </a:r>
          <a:endParaRPr lang="en-US" dirty="0"/>
        </a:p>
      </dgm:t>
    </dgm:pt>
    <dgm:pt modelId="{CD4CC826-8062-4DE3-867F-934E8186DEB1}" type="parTrans" cxnId="{1B8603AA-D499-43B1-BA92-653CC06EE068}">
      <dgm:prSet/>
      <dgm:spPr/>
      <dgm:t>
        <a:bodyPr/>
        <a:lstStyle/>
        <a:p>
          <a:endParaRPr lang="en-US"/>
        </a:p>
      </dgm:t>
    </dgm:pt>
    <dgm:pt modelId="{2BC723DA-4BA2-40AD-A4C2-EE1BCB020EDB}" type="sibTrans" cxnId="{1B8603AA-D499-43B1-BA92-653CC06EE068}">
      <dgm:prSet/>
      <dgm:spPr/>
      <dgm:t>
        <a:bodyPr/>
        <a:lstStyle/>
        <a:p>
          <a:endParaRPr lang="en-US"/>
        </a:p>
      </dgm:t>
    </dgm:pt>
    <dgm:pt modelId="{705B7469-F784-42B7-89D2-EBBDE0E7F1DC}">
      <dgm:prSet/>
      <dgm:spPr/>
      <dgm:t>
        <a:bodyPr/>
        <a:lstStyle/>
        <a:p>
          <a:pPr rtl="0"/>
          <a:r>
            <a:rPr lang="en-US" dirty="0" smtClean="0"/>
            <a:t>The CubeSat mission will provide means for NEN to demonstrate new CubeSat support and capabilities</a:t>
          </a:r>
          <a:endParaRPr lang="en-US" dirty="0"/>
        </a:p>
      </dgm:t>
    </dgm:pt>
    <dgm:pt modelId="{EBD49688-9F94-4592-BBE4-1D3CF7F6B566}" type="parTrans" cxnId="{07DF19C5-8B7A-48F5-9365-6193AFB18FEF}">
      <dgm:prSet/>
      <dgm:spPr/>
      <dgm:t>
        <a:bodyPr/>
        <a:lstStyle/>
        <a:p>
          <a:endParaRPr lang="en-US"/>
        </a:p>
      </dgm:t>
    </dgm:pt>
    <dgm:pt modelId="{F7A7ABFE-E8EF-4343-888F-884B0385D3B4}" type="sibTrans" cxnId="{07DF19C5-8B7A-48F5-9365-6193AFB18FEF}">
      <dgm:prSet/>
      <dgm:spPr/>
      <dgm:t>
        <a:bodyPr/>
        <a:lstStyle/>
        <a:p>
          <a:endParaRPr lang="en-US"/>
        </a:p>
      </dgm:t>
    </dgm:pt>
    <dgm:pt modelId="{28DA2066-1F42-4E9D-86AD-7DADD7C4C685}">
      <dgm:prSet/>
      <dgm:spPr/>
      <dgm:t>
        <a:bodyPr/>
        <a:lstStyle/>
        <a:p>
          <a:pPr rtl="0"/>
          <a:r>
            <a:rPr lang="en-US" dirty="0" smtClean="0"/>
            <a:t>Several new initiatives aimed at improving CubeSat mission support</a:t>
          </a:r>
          <a:endParaRPr lang="en-US" dirty="0"/>
        </a:p>
      </dgm:t>
    </dgm:pt>
    <dgm:pt modelId="{D2834B0A-5BE5-4817-AC8E-708A07B69E06}" type="parTrans" cxnId="{6B046748-A3C8-4CC6-A17E-51D7829C8F4D}">
      <dgm:prSet/>
      <dgm:spPr/>
      <dgm:t>
        <a:bodyPr/>
        <a:lstStyle/>
        <a:p>
          <a:endParaRPr lang="en-US"/>
        </a:p>
      </dgm:t>
    </dgm:pt>
    <dgm:pt modelId="{57D5B82F-0CDC-4C33-874E-2B195C77C022}" type="sibTrans" cxnId="{6B046748-A3C8-4CC6-A17E-51D7829C8F4D}">
      <dgm:prSet/>
      <dgm:spPr/>
      <dgm:t>
        <a:bodyPr/>
        <a:lstStyle/>
        <a:p>
          <a:endParaRPr lang="en-US"/>
        </a:p>
      </dgm:t>
    </dgm:pt>
    <dgm:pt modelId="{3ED986C1-E31F-4B36-89DE-D604BAEA948C}">
      <dgm:prSet/>
      <dgm:spPr/>
      <dgm:t>
        <a:bodyPr/>
        <a:lstStyle/>
        <a:p>
          <a:pPr rtl="0"/>
          <a:r>
            <a:rPr lang="en-US" dirty="0" smtClean="0"/>
            <a:t>Ground support for the UAF CubeSat mission</a:t>
          </a:r>
          <a:endParaRPr lang="en-US" dirty="0"/>
        </a:p>
      </dgm:t>
    </dgm:pt>
    <dgm:pt modelId="{7845AAA0-6497-4408-97B8-94EFD898C018}" type="parTrans" cxnId="{A7F79286-56FF-418D-9A43-F55B5DA5EA0E}">
      <dgm:prSet/>
      <dgm:spPr/>
      <dgm:t>
        <a:bodyPr/>
        <a:lstStyle/>
        <a:p>
          <a:endParaRPr lang="en-US"/>
        </a:p>
      </dgm:t>
    </dgm:pt>
    <dgm:pt modelId="{474EAB9A-51E0-4224-B3A2-DE8916907AA8}" type="sibTrans" cxnId="{A7F79286-56FF-418D-9A43-F55B5DA5EA0E}">
      <dgm:prSet/>
      <dgm:spPr/>
      <dgm:t>
        <a:bodyPr/>
        <a:lstStyle/>
        <a:p>
          <a:endParaRPr lang="en-US"/>
        </a:p>
      </dgm:t>
    </dgm:pt>
    <dgm:pt modelId="{E9E01E2D-156D-4718-94BE-43A056C210CC}" type="pres">
      <dgm:prSet presAssocID="{8248DAD6-4226-43DC-BDEF-4379D5BA159A}" presName="linearFlow" presStyleCnt="0">
        <dgm:presLayoutVars>
          <dgm:dir/>
          <dgm:resizeHandles val="exact"/>
        </dgm:presLayoutVars>
      </dgm:prSet>
      <dgm:spPr/>
      <dgm:t>
        <a:bodyPr/>
        <a:lstStyle/>
        <a:p>
          <a:endParaRPr lang="en-US"/>
        </a:p>
      </dgm:t>
    </dgm:pt>
    <dgm:pt modelId="{E4B4C9D0-669A-4576-AA87-BBEE30883AF6}" type="pres">
      <dgm:prSet presAssocID="{9EB1183F-63C0-4A98-8001-124A6656728D}" presName="composite" presStyleCnt="0"/>
      <dgm:spPr/>
    </dgm:pt>
    <dgm:pt modelId="{160AFD5B-7F43-4BFE-B2F1-AB8F3AFE7076}" type="pres">
      <dgm:prSet presAssocID="{9EB1183F-63C0-4A98-8001-124A6656728D}" presName="imgShp" presStyleLbl="fgImgPlace1" presStyleIdx="0" presStyleCnt="2" custLinFactNeighborX="-39374" custLinFactNeighborY="-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FB27CF19-4C51-424D-A00D-9EC896DFCDE5}" type="pres">
      <dgm:prSet presAssocID="{9EB1183F-63C0-4A98-8001-124A6656728D}" presName="txShp" presStyleLbl="node1" presStyleIdx="0" presStyleCnt="2" custScaleX="124494" custLinFactNeighborX="5017" custLinFactNeighborY="-9">
        <dgm:presLayoutVars>
          <dgm:bulletEnabled val="1"/>
        </dgm:presLayoutVars>
      </dgm:prSet>
      <dgm:spPr/>
      <dgm:t>
        <a:bodyPr/>
        <a:lstStyle/>
        <a:p>
          <a:endParaRPr lang="en-US"/>
        </a:p>
      </dgm:t>
    </dgm:pt>
    <dgm:pt modelId="{7991B59E-171E-4538-834A-99AB82AD0CB8}" type="pres">
      <dgm:prSet presAssocID="{13377441-CFC8-4B59-ACBE-955B437B8B48}" presName="spacing" presStyleCnt="0"/>
      <dgm:spPr/>
    </dgm:pt>
    <dgm:pt modelId="{7E814025-A00B-4FF2-BB2F-2DD744043EE5}" type="pres">
      <dgm:prSet presAssocID="{E45FB2B8-2DE5-4909-AF2B-14A528DDBB82}" presName="composite" presStyleCnt="0"/>
      <dgm:spPr/>
    </dgm:pt>
    <dgm:pt modelId="{D22203F5-1339-483D-B305-A152A225745B}" type="pres">
      <dgm:prSet presAssocID="{E45FB2B8-2DE5-4909-AF2B-14A528DDBB82}" presName="imgShp" presStyleLbl="fgImgPlace1" presStyleIdx="1" presStyleCnt="2" custScaleX="93686" custScaleY="106462" custLinFactNeighborX="-37896" custLinFactNeighborY="-27660"/>
      <dgm:spPr>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174" t="17545" r="-848" b="18017"/>
          </a:stretch>
        </a:blipFill>
      </dgm:spPr>
      <dgm:t>
        <a:bodyPr/>
        <a:lstStyle/>
        <a:p>
          <a:endParaRPr lang="en-US"/>
        </a:p>
      </dgm:t>
    </dgm:pt>
    <dgm:pt modelId="{9BA76979-132C-4756-8E9F-6BAF459C6E66}" type="pres">
      <dgm:prSet presAssocID="{E45FB2B8-2DE5-4909-AF2B-14A528DDBB82}" presName="txShp" presStyleLbl="node1" presStyleIdx="1" presStyleCnt="2" custScaleX="124494" custLinFactNeighborX="5017" custLinFactNeighborY="-27660">
        <dgm:presLayoutVars>
          <dgm:bulletEnabled val="1"/>
        </dgm:presLayoutVars>
      </dgm:prSet>
      <dgm:spPr/>
      <dgm:t>
        <a:bodyPr/>
        <a:lstStyle/>
        <a:p>
          <a:endParaRPr lang="en-US"/>
        </a:p>
      </dgm:t>
    </dgm:pt>
  </dgm:ptLst>
  <dgm:cxnLst>
    <dgm:cxn modelId="{B8B00B3F-540D-48DE-8D92-8479526951CA}" type="presOf" srcId="{3ED986C1-E31F-4B36-89DE-D604BAEA948C}" destId="{9BA76979-132C-4756-8E9F-6BAF459C6E66}" srcOrd="0" destOrd="1" presId="urn:microsoft.com/office/officeart/2005/8/layout/vList3"/>
    <dgm:cxn modelId="{A7F79286-56FF-418D-9A43-F55B5DA5EA0E}" srcId="{E45FB2B8-2DE5-4909-AF2B-14A528DDBB82}" destId="{3ED986C1-E31F-4B36-89DE-D604BAEA948C}" srcOrd="0" destOrd="0" parTransId="{7845AAA0-6497-4408-97B8-94EFD898C018}" sibTransId="{474EAB9A-51E0-4224-B3A2-DE8916907AA8}"/>
    <dgm:cxn modelId="{1B8603AA-D499-43B1-BA92-653CC06EE068}" srcId="{9EB1183F-63C0-4A98-8001-124A6656728D}" destId="{C0EC6132-55A3-4C0D-9BBA-4DFAA6858F22}" srcOrd="0" destOrd="0" parTransId="{CD4CC826-8062-4DE3-867F-934E8186DEB1}" sibTransId="{2BC723DA-4BA2-40AD-A4C2-EE1BCB020EDB}"/>
    <dgm:cxn modelId="{6B046748-A3C8-4CC6-A17E-51D7829C8F4D}" srcId="{E45FB2B8-2DE5-4909-AF2B-14A528DDBB82}" destId="{28DA2066-1F42-4E9D-86AD-7DADD7C4C685}" srcOrd="1" destOrd="0" parTransId="{D2834B0A-5BE5-4817-AC8E-708A07B69E06}" sibTransId="{57D5B82F-0CDC-4C33-874E-2B195C77C022}"/>
    <dgm:cxn modelId="{FCB2B2D8-3B3D-4A8E-AF18-500BA3157E6D}" type="presOf" srcId="{28DA2066-1F42-4E9D-86AD-7DADD7C4C685}" destId="{9BA76979-132C-4756-8E9F-6BAF459C6E66}" srcOrd="0" destOrd="2" presId="urn:microsoft.com/office/officeart/2005/8/layout/vList3"/>
    <dgm:cxn modelId="{BB6BE200-3685-4ADC-AA2B-76B56C661D05}" type="presOf" srcId="{705B7469-F784-42B7-89D2-EBBDE0E7F1DC}" destId="{9BA76979-132C-4756-8E9F-6BAF459C6E66}" srcOrd="0" destOrd="3" presId="urn:microsoft.com/office/officeart/2005/8/layout/vList3"/>
    <dgm:cxn modelId="{324C1C89-E108-474A-8722-E748DB114583}" srcId="{8248DAD6-4226-43DC-BDEF-4379D5BA159A}" destId="{E45FB2B8-2DE5-4909-AF2B-14A528DDBB82}" srcOrd="1" destOrd="0" parTransId="{2EF4DD6E-83F9-4D6C-BCA7-FD575100924C}" sibTransId="{B95E9987-B900-4AA5-A3E7-514F0FAC0A53}"/>
    <dgm:cxn modelId="{A2145782-63BD-4CD0-B1D3-82C68636E816}" type="presOf" srcId="{C0EC6132-55A3-4C0D-9BBA-4DFAA6858F22}" destId="{FB27CF19-4C51-424D-A00D-9EC896DFCDE5}" srcOrd="0" destOrd="1" presId="urn:microsoft.com/office/officeart/2005/8/layout/vList3"/>
    <dgm:cxn modelId="{C4243711-EBC8-4236-8187-AB70A11093A7}" srcId="{8248DAD6-4226-43DC-BDEF-4379D5BA159A}" destId="{9EB1183F-63C0-4A98-8001-124A6656728D}" srcOrd="0" destOrd="0" parTransId="{ECBE0FDA-D7C7-4A58-BB04-6232ECEDC0DD}" sibTransId="{13377441-CFC8-4B59-ACBE-955B437B8B48}"/>
    <dgm:cxn modelId="{CAB58B55-4A75-4FB1-AC27-055BC393F166}" type="presOf" srcId="{9EB1183F-63C0-4A98-8001-124A6656728D}" destId="{FB27CF19-4C51-424D-A00D-9EC896DFCDE5}" srcOrd="0" destOrd="0" presId="urn:microsoft.com/office/officeart/2005/8/layout/vList3"/>
    <dgm:cxn modelId="{21D73AC8-67BE-412B-A1AF-5F1C2D4BC115}" type="presOf" srcId="{8248DAD6-4226-43DC-BDEF-4379D5BA159A}" destId="{E9E01E2D-156D-4718-94BE-43A056C210CC}" srcOrd="0" destOrd="0" presId="urn:microsoft.com/office/officeart/2005/8/layout/vList3"/>
    <dgm:cxn modelId="{07DF19C5-8B7A-48F5-9365-6193AFB18FEF}" srcId="{E45FB2B8-2DE5-4909-AF2B-14A528DDBB82}" destId="{705B7469-F784-42B7-89D2-EBBDE0E7F1DC}" srcOrd="2" destOrd="0" parTransId="{EBD49688-9F94-4592-BBE4-1D3CF7F6B566}" sibTransId="{F7A7ABFE-E8EF-4343-888F-884B0385D3B4}"/>
    <dgm:cxn modelId="{832F455A-85DA-4528-8A84-C8EA8ADAA312}" type="presOf" srcId="{E45FB2B8-2DE5-4909-AF2B-14A528DDBB82}" destId="{9BA76979-132C-4756-8E9F-6BAF459C6E66}" srcOrd="0" destOrd="0" presId="urn:microsoft.com/office/officeart/2005/8/layout/vList3"/>
    <dgm:cxn modelId="{2C3E34CB-EFDF-4D78-B435-E23EF7300E33}" type="presOf" srcId="{5D2E785D-4DC7-4994-9387-86D03B67444A}" destId="{FB27CF19-4C51-424D-A00D-9EC896DFCDE5}" srcOrd="0" destOrd="2" presId="urn:microsoft.com/office/officeart/2005/8/layout/vList3"/>
    <dgm:cxn modelId="{405E1456-8784-46C9-90FB-C33BDF7CA5FE}" srcId="{9EB1183F-63C0-4A98-8001-124A6656728D}" destId="{5D2E785D-4DC7-4994-9387-86D03B67444A}" srcOrd="1" destOrd="0" parTransId="{CA9EA3C2-4190-4715-A16B-74C227E8B286}" sibTransId="{94DD8F4E-A7B9-49C3-953C-C5068BA696C7}"/>
    <dgm:cxn modelId="{320B4D57-87A4-49CB-8F6A-CB07E275437E}" type="presParOf" srcId="{E9E01E2D-156D-4718-94BE-43A056C210CC}" destId="{E4B4C9D0-669A-4576-AA87-BBEE30883AF6}" srcOrd="0" destOrd="0" presId="urn:microsoft.com/office/officeart/2005/8/layout/vList3"/>
    <dgm:cxn modelId="{6CF64645-4D49-4B67-9D39-39B6C5D9C292}" type="presParOf" srcId="{E4B4C9D0-669A-4576-AA87-BBEE30883AF6}" destId="{160AFD5B-7F43-4BFE-B2F1-AB8F3AFE7076}" srcOrd="0" destOrd="0" presId="urn:microsoft.com/office/officeart/2005/8/layout/vList3"/>
    <dgm:cxn modelId="{721E0991-A768-4086-9362-53EDD8D11CAE}" type="presParOf" srcId="{E4B4C9D0-669A-4576-AA87-BBEE30883AF6}" destId="{FB27CF19-4C51-424D-A00D-9EC896DFCDE5}" srcOrd="1" destOrd="0" presId="urn:microsoft.com/office/officeart/2005/8/layout/vList3"/>
    <dgm:cxn modelId="{97DF15CB-55FF-4E2D-8755-791384029C07}" type="presParOf" srcId="{E9E01E2D-156D-4718-94BE-43A056C210CC}" destId="{7991B59E-171E-4538-834A-99AB82AD0CB8}" srcOrd="1" destOrd="0" presId="urn:microsoft.com/office/officeart/2005/8/layout/vList3"/>
    <dgm:cxn modelId="{33F01F0D-E758-480D-8E24-CFF2C82D7312}" type="presParOf" srcId="{E9E01E2D-156D-4718-94BE-43A056C210CC}" destId="{7E814025-A00B-4FF2-BB2F-2DD744043EE5}" srcOrd="2" destOrd="0" presId="urn:microsoft.com/office/officeart/2005/8/layout/vList3"/>
    <dgm:cxn modelId="{801D613E-0D78-4B44-BDC5-1A1B6F657012}" type="presParOf" srcId="{7E814025-A00B-4FF2-BB2F-2DD744043EE5}" destId="{D22203F5-1339-483D-B305-A152A225745B}" srcOrd="0" destOrd="0" presId="urn:microsoft.com/office/officeart/2005/8/layout/vList3"/>
    <dgm:cxn modelId="{4E48086F-3C4A-476E-9F85-6DCBD5439FE0}" type="presParOf" srcId="{7E814025-A00B-4FF2-BB2F-2DD744043EE5}" destId="{9BA76979-132C-4756-8E9F-6BAF459C6E6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8C181D-1892-43B9-B4B2-BF48AD70CA0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451BCF2-D59B-4FB3-B202-18345C7D2184}">
      <dgm:prSet/>
      <dgm:spPr/>
      <dgm:t>
        <a:bodyPr/>
        <a:lstStyle/>
        <a:p>
          <a:pPr rtl="0"/>
          <a:r>
            <a:rPr lang="en-US" b="1" dirty="0" smtClean="0"/>
            <a:t>Ground Segment: The Near Earth Network (NEN)</a:t>
          </a:r>
          <a:endParaRPr lang="en-US" dirty="0"/>
        </a:p>
      </dgm:t>
    </dgm:pt>
    <dgm:pt modelId="{E2291CC7-5D06-414B-B02A-C061DAE93A63}" type="parTrans" cxnId="{20EC4B85-E3A5-4C50-ACE0-7376C3D9E053}">
      <dgm:prSet/>
      <dgm:spPr/>
      <dgm:t>
        <a:bodyPr/>
        <a:lstStyle/>
        <a:p>
          <a:endParaRPr lang="en-US"/>
        </a:p>
      </dgm:t>
    </dgm:pt>
    <dgm:pt modelId="{B3F32F0F-392F-4535-A615-3D29D4F55369}" type="sibTrans" cxnId="{20EC4B85-E3A5-4C50-ACE0-7376C3D9E053}">
      <dgm:prSet/>
      <dgm:spPr/>
      <dgm:t>
        <a:bodyPr/>
        <a:lstStyle/>
        <a:p>
          <a:endParaRPr lang="en-US"/>
        </a:p>
      </dgm:t>
    </dgm:pt>
    <dgm:pt modelId="{FD578B71-B04E-4E16-AC4A-AD3C5006F83A}">
      <dgm:prSet/>
      <dgm:spPr/>
      <dgm:t>
        <a:bodyPr/>
        <a:lstStyle/>
        <a:p>
          <a:pPr rtl="0"/>
          <a:r>
            <a:rPr lang="en-US" dirty="0" smtClean="0"/>
            <a:t>Expansions that will improve CubeSat Support</a:t>
          </a:r>
          <a:endParaRPr lang="en-US" dirty="0"/>
        </a:p>
      </dgm:t>
    </dgm:pt>
    <dgm:pt modelId="{149CFE12-7204-4940-A35B-021334A984E6}" type="parTrans" cxnId="{8F244DA6-E1B9-4454-A95B-F9D8FDF0127F}">
      <dgm:prSet/>
      <dgm:spPr/>
      <dgm:t>
        <a:bodyPr/>
        <a:lstStyle/>
        <a:p>
          <a:endParaRPr lang="en-US"/>
        </a:p>
      </dgm:t>
    </dgm:pt>
    <dgm:pt modelId="{08C62368-5D72-42BE-A2F2-C7F80097B507}" type="sibTrans" cxnId="{8F244DA6-E1B9-4454-A95B-F9D8FDF0127F}">
      <dgm:prSet/>
      <dgm:spPr/>
      <dgm:t>
        <a:bodyPr/>
        <a:lstStyle/>
        <a:p>
          <a:endParaRPr lang="en-US"/>
        </a:p>
      </dgm:t>
    </dgm:pt>
    <dgm:pt modelId="{A44F3FDE-F0E1-4178-A5F1-F0F446F576DD}">
      <dgm:prSet/>
      <dgm:spPr/>
      <dgm:t>
        <a:bodyPr/>
        <a:lstStyle/>
        <a:p>
          <a:pPr rtl="0"/>
          <a:r>
            <a:rPr lang="en-US" dirty="0" smtClean="0"/>
            <a:t>CubeSat hardware compatibility tests, constellation support and arraying, new sites, etc.</a:t>
          </a:r>
          <a:endParaRPr lang="en-US" dirty="0"/>
        </a:p>
      </dgm:t>
    </dgm:pt>
    <dgm:pt modelId="{0EC693D5-FCFB-415F-9A87-064F0A1AEF80}" type="parTrans" cxnId="{BCD00F49-BA48-4DA1-AEF4-2B5BE9A87A4A}">
      <dgm:prSet/>
      <dgm:spPr/>
      <dgm:t>
        <a:bodyPr/>
        <a:lstStyle/>
        <a:p>
          <a:endParaRPr lang="en-US"/>
        </a:p>
      </dgm:t>
    </dgm:pt>
    <dgm:pt modelId="{15B12743-9069-4F73-9A12-0003888672C4}" type="sibTrans" cxnId="{BCD00F49-BA48-4DA1-AEF4-2B5BE9A87A4A}">
      <dgm:prSet/>
      <dgm:spPr/>
      <dgm:t>
        <a:bodyPr/>
        <a:lstStyle/>
        <a:p>
          <a:endParaRPr lang="en-US"/>
        </a:p>
      </dgm:t>
    </dgm:pt>
    <dgm:pt modelId="{0DC48FD3-FEC7-4F31-B3C9-105572E704C7}">
      <dgm:prSet/>
      <dgm:spPr/>
      <dgm:t>
        <a:bodyPr/>
        <a:lstStyle/>
        <a:p>
          <a:pPr rtl="0"/>
          <a:r>
            <a:rPr lang="en-US" dirty="0" smtClean="0"/>
            <a:t>Ongoing initiatives to decrease costs and complexity on CubeSat missions</a:t>
          </a:r>
          <a:endParaRPr lang="en-US" dirty="0"/>
        </a:p>
      </dgm:t>
    </dgm:pt>
    <dgm:pt modelId="{0FB5F0BF-7638-4BF9-AB3B-3083C28B2A63}" type="parTrans" cxnId="{08BD17E3-CFE4-4CD7-9938-E9B64FB61728}">
      <dgm:prSet/>
      <dgm:spPr/>
      <dgm:t>
        <a:bodyPr/>
        <a:lstStyle/>
        <a:p>
          <a:endParaRPr lang="en-US"/>
        </a:p>
      </dgm:t>
    </dgm:pt>
    <dgm:pt modelId="{CA4BAAB6-D522-4310-839D-E5756EBB5B1F}" type="sibTrans" cxnId="{08BD17E3-CFE4-4CD7-9938-E9B64FB61728}">
      <dgm:prSet/>
      <dgm:spPr/>
      <dgm:t>
        <a:bodyPr/>
        <a:lstStyle/>
        <a:p>
          <a:endParaRPr lang="en-US"/>
        </a:p>
      </dgm:t>
    </dgm:pt>
    <dgm:pt modelId="{3C067A36-61B0-4510-AD53-D6E69785063D}">
      <dgm:prSet/>
      <dgm:spPr/>
      <dgm:t>
        <a:bodyPr/>
        <a:lstStyle/>
        <a:p>
          <a:pPr rtl="0"/>
          <a:r>
            <a:rPr lang="en-US" dirty="0" smtClean="0"/>
            <a:t>Dedicated CubeSat equipment, reduced reporting, optimized testing plans</a:t>
          </a:r>
          <a:endParaRPr lang="en-US" dirty="0"/>
        </a:p>
      </dgm:t>
    </dgm:pt>
    <dgm:pt modelId="{16F7C78B-39E1-4EA5-B531-E328702F0307}" type="parTrans" cxnId="{FE6E743F-C2D7-4C69-8171-32B4E4A378B7}">
      <dgm:prSet/>
      <dgm:spPr/>
      <dgm:t>
        <a:bodyPr/>
        <a:lstStyle/>
        <a:p>
          <a:endParaRPr lang="en-US"/>
        </a:p>
      </dgm:t>
    </dgm:pt>
    <dgm:pt modelId="{AD580B93-AD0D-47B7-ADFE-07A4B9BDC523}" type="sibTrans" cxnId="{FE6E743F-C2D7-4C69-8171-32B4E4A378B7}">
      <dgm:prSet/>
      <dgm:spPr/>
      <dgm:t>
        <a:bodyPr/>
        <a:lstStyle/>
        <a:p>
          <a:endParaRPr lang="en-US"/>
        </a:p>
      </dgm:t>
    </dgm:pt>
    <dgm:pt modelId="{68CAE039-79E5-424B-9B15-894F8B9D9EE2}">
      <dgm:prSet/>
      <dgm:spPr/>
      <dgm:t>
        <a:bodyPr/>
        <a:lstStyle/>
        <a:p>
          <a:pPr rtl="0"/>
          <a:r>
            <a:rPr lang="en-US" b="1" dirty="0" smtClean="0"/>
            <a:t>Space Segment: The CubeSat Communications Platform</a:t>
          </a:r>
          <a:endParaRPr lang="en-US" dirty="0"/>
        </a:p>
      </dgm:t>
    </dgm:pt>
    <dgm:pt modelId="{7004BE41-5A99-40C3-AECF-FA7D8772A70B}" type="parTrans" cxnId="{07C4FF54-4CDB-4124-9AAD-FE0ACD5278C1}">
      <dgm:prSet/>
      <dgm:spPr/>
      <dgm:t>
        <a:bodyPr/>
        <a:lstStyle/>
        <a:p>
          <a:endParaRPr lang="en-US"/>
        </a:p>
      </dgm:t>
    </dgm:pt>
    <dgm:pt modelId="{6734A1BF-D9FF-4756-97E8-1BD08B42978D}" type="sibTrans" cxnId="{07C4FF54-4CDB-4124-9AAD-FE0ACD5278C1}">
      <dgm:prSet/>
      <dgm:spPr/>
      <dgm:t>
        <a:bodyPr/>
        <a:lstStyle/>
        <a:p>
          <a:endParaRPr lang="en-US"/>
        </a:p>
      </dgm:t>
    </dgm:pt>
    <dgm:pt modelId="{2592C9E8-89FD-4523-AC7A-7B9123AA1770}">
      <dgm:prSet/>
      <dgm:spPr/>
      <dgm:t>
        <a:bodyPr/>
        <a:lstStyle/>
        <a:p>
          <a:pPr rtl="0"/>
          <a:r>
            <a:rPr lang="en-US" dirty="0" smtClean="0"/>
            <a:t>Developing and demonstrating specialized CubeSat technologies</a:t>
          </a:r>
          <a:endParaRPr lang="en-US" dirty="0"/>
        </a:p>
      </dgm:t>
    </dgm:pt>
    <dgm:pt modelId="{B7A195F2-D01B-4692-8698-FE8B72955FD5}" type="parTrans" cxnId="{84C305BF-C457-47EF-B9BC-3CFFB58A1B8B}">
      <dgm:prSet/>
      <dgm:spPr/>
      <dgm:t>
        <a:bodyPr/>
        <a:lstStyle/>
        <a:p>
          <a:endParaRPr lang="en-US"/>
        </a:p>
      </dgm:t>
    </dgm:pt>
    <dgm:pt modelId="{B645EC79-3797-4E09-96FF-23E6A25ABB66}" type="sibTrans" cxnId="{84C305BF-C457-47EF-B9BC-3CFFB58A1B8B}">
      <dgm:prSet/>
      <dgm:spPr/>
      <dgm:t>
        <a:bodyPr/>
        <a:lstStyle/>
        <a:p>
          <a:endParaRPr lang="en-US"/>
        </a:p>
      </dgm:t>
    </dgm:pt>
    <dgm:pt modelId="{3F91FE3E-902E-412A-AD68-05539EA45BE6}">
      <dgm:prSet/>
      <dgm:spPr/>
      <dgm:t>
        <a:bodyPr/>
        <a:lstStyle/>
        <a:p>
          <a:pPr rtl="0"/>
          <a:r>
            <a:rPr lang="en-US" dirty="0" smtClean="0"/>
            <a:t>Miniature Phased Array Antenna</a:t>
          </a:r>
          <a:endParaRPr lang="en-US" dirty="0"/>
        </a:p>
      </dgm:t>
    </dgm:pt>
    <dgm:pt modelId="{77AD806D-0BEB-47EA-A80D-32D5AADCE7BE}" type="parTrans" cxnId="{9F6E34BD-ECF1-4BDF-8DCA-63F06294AC28}">
      <dgm:prSet/>
      <dgm:spPr/>
      <dgm:t>
        <a:bodyPr/>
        <a:lstStyle/>
        <a:p>
          <a:endParaRPr lang="en-US"/>
        </a:p>
      </dgm:t>
    </dgm:pt>
    <dgm:pt modelId="{547E112C-B7CA-42B2-96F1-CA7B9039F541}" type="sibTrans" cxnId="{9F6E34BD-ECF1-4BDF-8DCA-63F06294AC28}">
      <dgm:prSet/>
      <dgm:spPr/>
      <dgm:t>
        <a:bodyPr/>
        <a:lstStyle/>
        <a:p>
          <a:endParaRPr lang="en-US"/>
        </a:p>
      </dgm:t>
    </dgm:pt>
    <dgm:pt modelId="{3AB15DCF-3F0D-4E39-A925-249374AEBDCB}">
      <dgm:prSet/>
      <dgm:spPr/>
      <dgm:t>
        <a:bodyPr/>
        <a:lstStyle/>
        <a:p>
          <a:pPr rtl="0"/>
          <a:r>
            <a:rPr lang="en-US" dirty="0" smtClean="0"/>
            <a:t>Variable Coded Modulation (DVB-S2 and custom)</a:t>
          </a:r>
          <a:endParaRPr lang="en-US" dirty="0"/>
        </a:p>
      </dgm:t>
    </dgm:pt>
    <dgm:pt modelId="{9BCB456F-819E-4F11-8D6E-23A725424D7F}" type="parTrans" cxnId="{9CC2BAD8-AD8A-46A4-BE24-5C42F5656346}">
      <dgm:prSet/>
      <dgm:spPr/>
      <dgm:t>
        <a:bodyPr/>
        <a:lstStyle/>
        <a:p>
          <a:endParaRPr lang="en-US"/>
        </a:p>
      </dgm:t>
    </dgm:pt>
    <dgm:pt modelId="{4ABAA200-AB2F-4E08-B8A4-4001FABBD72C}" type="sibTrans" cxnId="{9CC2BAD8-AD8A-46A4-BE24-5C42F5656346}">
      <dgm:prSet/>
      <dgm:spPr/>
      <dgm:t>
        <a:bodyPr/>
        <a:lstStyle/>
        <a:p>
          <a:endParaRPr lang="en-US"/>
        </a:p>
      </dgm:t>
    </dgm:pt>
    <dgm:pt modelId="{2515C8A2-BBF5-4A4E-A1F2-747E912F66BC}" type="pres">
      <dgm:prSet presAssocID="{258C181D-1892-43B9-B4B2-BF48AD70CA0B}" presName="linear" presStyleCnt="0">
        <dgm:presLayoutVars>
          <dgm:dir/>
          <dgm:animLvl val="lvl"/>
          <dgm:resizeHandles val="exact"/>
        </dgm:presLayoutVars>
      </dgm:prSet>
      <dgm:spPr/>
      <dgm:t>
        <a:bodyPr/>
        <a:lstStyle/>
        <a:p>
          <a:endParaRPr lang="en-US"/>
        </a:p>
      </dgm:t>
    </dgm:pt>
    <dgm:pt modelId="{DC4EBAFB-3425-4151-8B5E-32CF4D6AE211}" type="pres">
      <dgm:prSet presAssocID="{68CAE039-79E5-424B-9B15-894F8B9D9EE2}" presName="parentLin" presStyleCnt="0"/>
      <dgm:spPr/>
    </dgm:pt>
    <dgm:pt modelId="{8FAE77E5-0E3D-49DA-8E7E-5807F78FFACA}" type="pres">
      <dgm:prSet presAssocID="{68CAE039-79E5-424B-9B15-894F8B9D9EE2}" presName="parentLeftMargin" presStyleLbl="node1" presStyleIdx="0" presStyleCnt="2"/>
      <dgm:spPr/>
      <dgm:t>
        <a:bodyPr/>
        <a:lstStyle/>
        <a:p>
          <a:endParaRPr lang="en-US"/>
        </a:p>
      </dgm:t>
    </dgm:pt>
    <dgm:pt modelId="{359261EB-73DA-4A9D-AAF8-E9F988E025A6}" type="pres">
      <dgm:prSet presAssocID="{68CAE039-79E5-424B-9B15-894F8B9D9EE2}" presName="parentText" presStyleLbl="node1" presStyleIdx="0" presStyleCnt="2" custScaleX="111257">
        <dgm:presLayoutVars>
          <dgm:chMax val="0"/>
          <dgm:bulletEnabled val="1"/>
        </dgm:presLayoutVars>
      </dgm:prSet>
      <dgm:spPr/>
      <dgm:t>
        <a:bodyPr/>
        <a:lstStyle/>
        <a:p>
          <a:endParaRPr lang="en-US"/>
        </a:p>
      </dgm:t>
    </dgm:pt>
    <dgm:pt modelId="{68FA46C8-9EE0-47DE-A349-9164EBA4B63A}" type="pres">
      <dgm:prSet presAssocID="{68CAE039-79E5-424B-9B15-894F8B9D9EE2}" presName="negativeSpace" presStyleCnt="0"/>
      <dgm:spPr/>
    </dgm:pt>
    <dgm:pt modelId="{66E60BEC-3D35-4DD4-8178-2F0769893EAA}" type="pres">
      <dgm:prSet presAssocID="{68CAE039-79E5-424B-9B15-894F8B9D9EE2}" presName="childText" presStyleLbl="conFgAcc1" presStyleIdx="0" presStyleCnt="2">
        <dgm:presLayoutVars>
          <dgm:bulletEnabled val="1"/>
        </dgm:presLayoutVars>
      </dgm:prSet>
      <dgm:spPr/>
      <dgm:t>
        <a:bodyPr/>
        <a:lstStyle/>
        <a:p>
          <a:endParaRPr lang="en-US"/>
        </a:p>
      </dgm:t>
    </dgm:pt>
    <dgm:pt modelId="{40EE92B6-A23A-4F4C-AB1E-DA4344293E83}" type="pres">
      <dgm:prSet presAssocID="{6734A1BF-D9FF-4756-97E8-1BD08B42978D}" presName="spaceBetweenRectangles" presStyleCnt="0"/>
      <dgm:spPr/>
    </dgm:pt>
    <dgm:pt modelId="{06EA5A4D-FF7E-42F0-8BB4-C9B414ED4CE3}" type="pres">
      <dgm:prSet presAssocID="{5451BCF2-D59B-4FB3-B202-18345C7D2184}" presName="parentLin" presStyleCnt="0"/>
      <dgm:spPr/>
    </dgm:pt>
    <dgm:pt modelId="{537F2897-C118-4781-87D2-5167D636FD85}" type="pres">
      <dgm:prSet presAssocID="{5451BCF2-D59B-4FB3-B202-18345C7D2184}" presName="parentLeftMargin" presStyleLbl="node1" presStyleIdx="0" presStyleCnt="2"/>
      <dgm:spPr/>
      <dgm:t>
        <a:bodyPr/>
        <a:lstStyle/>
        <a:p>
          <a:endParaRPr lang="en-US"/>
        </a:p>
      </dgm:t>
    </dgm:pt>
    <dgm:pt modelId="{23D6D31D-5BF9-43B6-B12F-5A72B251A11B}" type="pres">
      <dgm:prSet presAssocID="{5451BCF2-D59B-4FB3-B202-18345C7D2184}" presName="parentText" presStyleLbl="node1" presStyleIdx="1" presStyleCnt="2" custScaleX="111972">
        <dgm:presLayoutVars>
          <dgm:chMax val="0"/>
          <dgm:bulletEnabled val="1"/>
        </dgm:presLayoutVars>
      </dgm:prSet>
      <dgm:spPr/>
      <dgm:t>
        <a:bodyPr/>
        <a:lstStyle/>
        <a:p>
          <a:endParaRPr lang="en-US"/>
        </a:p>
      </dgm:t>
    </dgm:pt>
    <dgm:pt modelId="{C1F1C2A8-3249-4BDD-BE37-F6CAB044C2A5}" type="pres">
      <dgm:prSet presAssocID="{5451BCF2-D59B-4FB3-B202-18345C7D2184}" presName="negativeSpace" presStyleCnt="0"/>
      <dgm:spPr/>
    </dgm:pt>
    <dgm:pt modelId="{121F2E47-420F-4E55-B44D-6A035A6B7980}" type="pres">
      <dgm:prSet presAssocID="{5451BCF2-D59B-4FB3-B202-18345C7D2184}" presName="childText" presStyleLbl="conFgAcc1" presStyleIdx="1" presStyleCnt="2">
        <dgm:presLayoutVars>
          <dgm:bulletEnabled val="1"/>
        </dgm:presLayoutVars>
      </dgm:prSet>
      <dgm:spPr/>
      <dgm:t>
        <a:bodyPr/>
        <a:lstStyle/>
        <a:p>
          <a:endParaRPr lang="en-US"/>
        </a:p>
      </dgm:t>
    </dgm:pt>
  </dgm:ptLst>
  <dgm:cxnLst>
    <dgm:cxn modelId="{E42A7906-28A4-4607-9222-B1C39BB37CC5}" type="presOf" srcId="{5451BCF2-D59B-4FB3-B202-18345C7D2184}" destId="{537F2897-C118-4781-87D2-5167D636FD85}" srcOrd="0" destOrd="0" presId="urn:microsoft.com/office/officeart/2005/8/layout/list1"/>
    <dgm:cxn modelId="{8F244DA6-E1B9-4454-A95B-F9D8FDF0127F}" srcId="{5451BCF2-D59B-4FB3-B202-18345C7D2184}" destId="{FD578B71-B04E-4E16-AC4A-AD3C5006F83A}" srcOrd="0" destOrd="0" parTransId="{149CFE12-7204-4940-A35B-021334A984E6}" sibTransId="{08C62368-5D72-42BE-A2F2-C7F80097B507}"/>
    <dgm:cxn modelId="{07C4FF54-4CDB-4124-9AAD-FE0ACD5278C1}" srcId="{258C181D-1892-43B9-B4B2-BF48AD70CA0B}" destId="{68CAE039-79E5-424B-9B15-894F8B9D9EE2}" srcOrd="0" destOrd="0" parTransId="{7004BE41-5A99-40C3-AECF-FA7D8772A70B}" sibTransId="{6734A1BF-D9FF-4756-97E8-1BD08B42978D}"/>
    <dgm:cxn modelId="{FE6E743F-C2D7-4C69-8171-32B4E4A378B7}" srcId="{0DC48FD3-FEC7-4F31-B3C9-105572E704C7}" destId="{3C067A36-61B0-4510-AD53-D6E69785063D}" srcOrd="0" destOrd="0" parTransId="{16F7C78B-39E1-4EA5-B531-E328702F0307}" sibTransId="{AD580B93-AD0D-47B7-ADFE-07A4B9BDC523}"/>
    <dgm:cxn modelId="{CD42F7CD-90A6-44FC-88CA-A1B4C1501FEC}" type="presOf" srcId="{FD578B71-B04E-4E16-AC4A-AD3C5006F83A}" destId="{121F2E47-420F-4E55-B44D-6A035A6B7980}" srcOrd="0" destOrd="0" presId="urn:microsoft.com/office/officeart/2005/8/layout/list1"/>
    <dgm:cxn modelId="{08BD17E3-CFE4-4CD7-9938-E9B64FB61728}" srcId="{5451BCF2-D59B-4FB3-B202-18345C7D2184}" destId="{0DC48FD3-FEC7-4F31-B3C9-105572E704C7}" srcOrd="1" destOrd="0" parTransId="{0FB5F0BF-7638-4BF9-AB3B-3083C28B2A63}" sibTransId="{CA4BAAB6-D522-4310-839D-E5756EBB5B1F}"/>
    <dgm:cxn modelId="{74914B7E-1EA7-4E7A-872D-F330BE472D27}" type="presOf" srcId="{5451BCF2-D59B-4FB3-B202-18345C7D2184}" destId="{23D6D31D-5BF9-43B6-B12F-5A72B251A11B}" srcOrd="1" destOrd="0" presId="urn:microsoft.com/office/officeart/2005/8/layout/list1"/>
    <dgm:cxn modelId="{BCD00F49-BA48-4DA1-AEF4-2B5BE9A87A4A}" srcId="{FD578B71-B04E-4E16-AC4A-AD3C5006F83A}" destId="{A44F3FDE-F0E1-4178-A5F1-F0F446F576DD}" srcOrd="0" destOrd="0" parTransId="{0EC693D5-FCFB-415F-9A87-064F0A1AEF80}" sibTransId="{15B12743-9069-4F73-9A12-0003888672C4}"/>
    <dgm:cxn modelId="{9CC2BAD8-AD8A-46A4-BE24-5C42F5656346}" srcId="{2592C9E8-89FD-4523-AC7A-7B9123AA1770}" destId="{3AB15DCF-3F0D-4E39-A925-249374AEBDCB}" srcOrd="1" destOrd="0" parTransId="{9BCB456F-819E-4F11-8D6E-23A725424D7F}" sibTransId="{4ABAA200-AB2F-4E08-B8A4-4001FABBD72C}"/>
    <dgm:cxn modelId="{2ABF4C2D-7F99-4F96-B9D0-4BB1F50408CA}" type="presOf" srcId="{3F91FE3E-902E-412A-AD68-05539EA45BE6}" destId="{66E60BEC-3D35-4DD4-8178-2F0769893EAA}" srcOrd="0" destOrd="1" presId="urn:microsoft.com/office/officeart/2005/8/layout/list1"/>
    <dgm:cxn modelId="{D0164AC4-5F1D-4AB5-B5CD-EE210A68016F}" type="presOf" srcId="{68CAE039-79E5-424B-9B15-894F8B9D9EE2}" destId="{8FAE77E5-0E3D-49DA-8E7E-5807F78FFACA}" srcOrd="0" destOrd="0" presId="urn:microsoft.com/office/officeart/2005/8/layout/list1"/>
    <dgm:cxn modelId="{20EC4B85-E3A5-4C50-ACE0-7376C3D9E053}" srcId="{258C181D-1892-43B9-B4B2-BF48AD70CA0B}" destId="{5451BCF2-D59B-4FB3-B202-18345C7D2184}" srcOrd="1" destOrd="0" parTransId="{E2291CC7-5D06-414B-B02A-C061DAE93A63}" sibTransId="{B3F32F0F-392F-4535-A615-3D29D4F55369}"/>
    <dgm:cxn modelId="{9F6E34BD-ECF1-4BDF-8DCA-63F06294AC28}" srcId="{2592C9E8-89FD-4523-AC7A-7B9123AA1770}" destId="{3F91FE3E-902E-412A-AD68-05539EA45BE6}" srcOrd="0" destOrd="0" parTransId="{77AD806D-0BEB-47EA-A80D-32D5AADCE7BE}" sibTransId="{547E112C-B7CA-42B2-96F1-CA7B9039F541}"/>
    <dgm:cxn modelId="{15A102C8-6E0F-4850-ADE1-DB8A784FDEAD}" type="presOf" srcId="{3C067A36-61B0-4510-AD53-D6E69785063D}" destId="{121F2E47-420F-4E55-B44D-6A035A6B7980}" srcOrd="0" destOrd="3" presId="urn:microsoft.com/office/officeart/2005/8/layout/list1"/>
    <dgm:cxn modelId="{D7DB76F7-FEC6-4DFD-9A79-A90FBB013AA8}" type="presOf" srcId="{A44F3FDE-F0E1-4178-A5F1-F0F446F576DD}" destId="{121F2E47-420F-4E55-B44D-6A035A6B7980}" srcOrd="0" destOrd="1" presId="urn:microsoft.com/office/officeart/2005/8/layout/list1"/>
    <dgm:cxn modelId="{D39F0FFC-C6D6-4777-98EA-42B0DCBF17B9}" type="presOf" srcId="{0DC48FD3-FEC7-4F31-B3C9-105572E704C7}" destId="{121F2E47-420F-4E55-B44D-6A035A6B7980}" srcOrd="0" destOrd="2" presId="urn:microsoft.com/office/officeart/2005/8/layout/list1"/>
    <dgm:cxn modelId="{15D8EA67-C014-4804-89B0-D5AAA2FAD7BA}" type="presOf" srcId="{2592C9E8-89FD-4523-AC7A-7B9123AA1770}" destId="{66E60BEC-3D35-4DD4-8178-2F0769893EAA}" srcOrd="0" destOrd="0" presId="urn:microsoft.com/office/officeart/2005/8/layout/list1"/>
    <dgm:cxn modelId="{84C305BF-C457-47EF-B9BC-3CFFB58A1B8B}" srcId="{68CAE039-79E5-424B-9B15-894F8B9D9EE2}" destId="{2592C9E8-89FD-4523-AC7A-7B9123AA1770}" srcOrd="0" destOrd="0" parTransId="{B7A195F2-D01B-4692-8698-FE8B72955FD5}" sibTransId="{B645EC79-3797-4E09-96FF-23E6A25ABB66}"/>
    <dgm:cxn modelId="{2E3254C9-6037-46EF-9DDF-D188F85A9667}" type="presOf" srcId="{258C181D-1892-43B9-B4B2-BF48AD70CA0B}" destId="{2515C8A2-BBF5-4A4E-A1F2-747E912F66BC}" srcOrd="0" destOrd="0" presId="urn:microsoft.com/office/officeart/2005/8/layout/list1"/>
    <dgm:cxn modelId="{5ACDDD7B-28F8-45EF-90B4-AFC5850482BD}" type="presOf" srcId="{3AB15DCF-3F0D-4E39-A925-249374AEBDCB}" destId="{66E60BEC-3D35-4DD4-8178-2F0769893EAA}" srcOrd="0" destOrd="2" presId="urn:microsoft.com/office/officeart/2005/8/layout/list1"/>
    <dgm:cxn modelId="{9A9D66A1-8ADA-4BA9-8B24-AAD990B11655}" type="presOf" srcId="{68CAE039-79E5-424B-9B15-894F8B9D9EE2}" destId="{359261EB-73DA-4A9D-AAF8-E9F988E025A6}" srcOrd="1" destOrd="0" presId="urn:microsoft.com/office/officeart/2005/8/layout/list1"/>
    <dgm:cxn modelId="{DCEA478D-31A7-458A-B5FE-1E2CA2A55D52}" type="presParOf" srcId="{2515C8A2-BBF5-4A4E-A1F2-747E912F66BC}" destId="{DC4EBAFB-3425-4151-8B5E-32CF4D6AE211}" srcOrd="0" destOrd="0" presId="urn:microsoft.com/office/officeart/2005/8/layout/list1"/>
    <dgm:cxn modelId="{5CE9FBB8-F72C-4AAB-9584-6607B46FF81E}" type="presParOf" srcId="{DC4EBAFB-3425-4151-8B5E-32CF4D6AE211}" destId="{8FAE77E5-0E3D-49DA-8E7E-5807F78FFACA}" srcOrd="0" destOrd="0" presId="urn:microsoft.com/office/officeart/2005/8/layout/list1"/>
    <dgm:cxn modelId="{BCA912C1-EB53-43A4-BDDA-577F2D170220}" type="presParOf" srcId="{DC4EBAFB-3425-4151-8B5E-32CF4D6AE211}" destId="{359261EB-73DA-4A9D-AAF8-E9F988E025A6}" srcOrd="1" destOrd="0" presId="urn:microsoft.com/office/officeart/2005/8/layout/list1"/>
    <dgm:cxn modelId="{A6DA3C4E-847B-4020-B10A-286261EA4D6D}" type="presParOf" srcId="{2515C8A2-BBF5-4A4E-A1F2-747E912F66BC}" destId="{68FA46C8-9EE0-47DE-A349-9164EBA4B63A}" srcOrd="1" destOrd="0" presId="urn:microsoft.com/office/officeart/2005/8/layout/list1"/>
    <dgm:cxn modelId="{252E0ADE-1D56-4E2E-8197-32E1FCEA22C0}" type="presParOf" srcId="{2515C8A2-BBF5-4A4E-A1F2-747E912F66BC}" destId="{66E60BEC-3D35-4DD4-8178-2F0769893EAA}" srcOrd="2" destOrd="0" presId="urn:microsoft.com/office/officeart/2005/8/layout/list1"/>
    <dgm:cxn modelId="{5C1335EB-2A43-45B5-A898-054A85FC408F}" type="presParOf" srcId="{2515C8A2-BBF5-4A4E-A1F2-747E912F66BC}" destId="{40EE92B6-A23A-4F4C-AB1E-DA4344293E83}" srcOrd="3" destOrd="0" presId="urn:microsoft.com/office/officeart/2005/8/layout/list1"/>
    <dgm:cxn modelId="{9611B732-2636-4C1C-9374-C5864037A0AE}" type="presParOf" srcId="{2515C8A2-BBF5-4A4E-A1F2-747E912F66BC}" destId="{06EA5A4D-FF7E-42F0-8BB4-C9B414ED4CE3}" srcOrd="4" destOrd="0" presId="urn:microsoft.com/office/officeart/2005/8/layout/list1"/>
    <dgm:cxn modelId="{EF70E2A4-C1AD-425D-990C-4F599D9B8CCF}" type="presParOf" srcId="{06EA5A4D-FF7E-42F0-8BB4-C9B414ED4CE3}" destId="{537F2897-C118-4781-87D2-5167D636FD85}" srcOrd="0" destOrd="0" presId="urn:microsoft.com/office/officeart/2005/8/layout/list1"/>
    <dgm:cxn modelId="{C15BFE60-A7AD-469D-88F4-1A5F34215556}" type="presParOf" srcId="{06EA5A4D-FF7E-42F0-8BB4-C9B414ED4CE3}" destId="{23D6D31D-5BF9-43B6-B12F-5A72B251A11B}" srcOrd="1" destOrd="0" presId="urn:microsoft.com/office/officeart/2005/8/layout/list1"/>
    <dgm:cxn modelId="{4BE2BF83-82BE-4CA5-9152-82B60DA27B0E}" type="presParOf" srcId="{2515C8A2-BBF5-4A4E-A1F2-747E912F66BC}" destId="{C1F1C2A8-3249-4BDD-BE37-F6CAB044C2A5}" srcOrd="5" destOrd="0" presId="urn:microsoft.com/office/officeart/2005/8/layout/list1"/>
    <dgm:cxn modelId="{3AC38C84-64D9-448B-A1A8-3D7156351977}" type="presParOf" srcId="{2515C8A2-BBF5-4A4E-A1F2-747E912F66BC}" destId="{121F2E47-420F-4E55-B44D-6A035A6B798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F80785-41A0-4D07-BF37-860D51B23FD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63B0075-F1B9-4D90-9520-9B0789C9B72D}">
      <dgm:prSet/>
      <dgm:spPr/>
      <dgm:t>
        <a:bodyPr/>
        <a:lstStyle/>
        <a:p>
          <a:pPr rtl="0"/>
          <a:r>
            <a:rPr lang="en-US" dirty="0" smtClean="0"/>
            <a:t>Technical Specifications</a:t>
          </a:r>
          <a:endParaRPr lang="en-US" dirty="0"/>
        </a:p>
      </dgm:t>
    </dgm:pt>
    <dgm:pt modelId="{90C1C06C-E701-482E-8F68-B0F4D3C43C29}" type="parTrans" cxnId="{A13D4B6E-E96F-4ED4-8728-2D2675E4F121}">
      <dgm:prSet/>
      <dgm:spPr/>
      <dgm:t>
        <a:bodyPr/>
        <a:lstStyle/>
        <a:p>
          <a:endParaRPr lang="en-US"/>
        </a:p>
      </dgm:t>
    </dgm:pt>
    <dgm:pt modelId="{8F9CB8A2-F31C-4979-BA1D-73749F331E92}" type="sibTrans" cxnId="{A13D4B6E-E96F-4ED4-8728-2D2675E4F121}">
      <dgm:prSet/>
      <dgm:spPr/>
      <dgm:t>
        <a:bodyPr/>
        <a:lstStyle/>
        <a:p>
          <a:endParaRPr lang="en-US"/>
        </a:p>
      </dgm:t>
    </dgm:pt>
    <dgm:pt modelId="{8E47A164-D4F1-4858-BB44-674FD28510CD}">
      <dgm:prSet/>
      <dgm:spPr/>
      <dgm:t>
        <a:bodyPr/>
        <a:lstStyle/>
        <a:p>
          <a:pPr rtl="0"/>
          <a:r>
            <a:rPr lang="en-US" dirty="0" smtClean="0">
              <a:solidFill>
                <a:schemeClr val="tx1"/>
              </a:solidFill>
            </a:rPr>
            <a:t>Antenna Fits on 1U face</a:t>
          </a:r>
          <a:endParaRPr lang="en-US" dirty="0">
            <a:solidFill>
              <a:schemeClr val="tx1"/>
            </a:solidFill>
          </a:endParaRPr>
        </a:p>
      </dgm:t>
    </dgm:pt>
    <dgm:pt modelId="{A7C31F9E-D313-423E-8A86-41D3B97E39CE}" type="parTrans" cxnId="{B7B25EB3-DEA8-4A4F-BC80-11695DAC0F05}">
      <dgm:prSet/>
      <dgm:spPr/>
      <dgm:t>
        <a:bodyPr/>
        <a:lstStyle/>
        <a:p>
          <a:endParaRPr lang="en-US"/>
        </a:p>
      </dgm:t>
    </dgm:pt>
    <dgm:pt modelId="{E0175A3A-C99E-4C5E-8186-89ADE157575D}" type="sibTrans" cxnId="{B7B25EB3-DEA8-4A4F-BC80-11695DAC0F05}">
      <dgm:prSet/>
      <dgm:spPr/>
      <dgm:t>
        <a:bodyPr/>
        <a:lstStyle/>
        <a:p>
          <a:endParaRPr lang="en-US"/>
        </a:p>
      </dgm:t>
    </dgm:pt>
    <dgm:pt modelId="{CA10D150-BA1E-4A65-8E97-27469F77BA4A}">
      <dgm:prSet/>
      <dgm:spPr/>
      <dgm:t>
        <a:bodyPr/>
        <a:lstStyle/>
        <a:p>
          <a:pPr rtl="0"/>
          <a:r>
            <a:rPr lang="en-US" dirty="0" smtClean="0"/>
            <a:t>Mission Details</a:t>
          </a:r>
          <a:endParaRPr lang="en-US" dirty="0"/>
        </a:p>
      </dgm:t>
    </dgm:pt>
    <dgm:pt modelId="{E72C8F3E-E7AA-40D1-9950-F6E733D78935}" type="sibTrans" cxnId="{9B8F3970-C954-4808-B79F-4296BD4C8FA7}">
      <dgm:prSet/>
      <dgm:spPr/>
      <dgm:t>
        <a:bodyPr/>
        <a:lstStyle/>
        <a:p>
          <a:endParaRPr lang="en-US"/>
        </a:p>
      </dgm:t>
    </dgm:pt>
    <dgm:pt modelId="{CB3A1642-6D58-4C8D-80E3-0FBD98A0D6DC}" type="parTrans" cxnId="{9B8F3970-C954-4808-B79F-4296BD4C8FA7}">
      <dgm:prSet/>
      <dgm:spPr/>
      <dgm:t>
        <a:bodyPr/>
        <a:lstStyle/>
        <a:p>
          <a:endParaRPr lang="en-US"/>
        </a:p>
      </dgm:t>
    </dgm:pt>
    <dgm:pt modelId="{EDAC8184-46B1-46B0-9C51-B52D26944CBD}">
      <dgm:prSet/>
      <dgm:spPr/>
      <dgm:t>
        <a:bodyPr/>
        <a:lstStyle/>
        <a:p>
          <a:pPr rtl="0"/>
          <a:r>
            <a:rPr lang="en-US" dirty="0" smtClean="0">
              <a:solidFill>
                <a:schemeClr val="tx1"/>
              </a:solidFill>
            </a:rPr>
            <a:t>0.25U of supporting electronics</a:t>
          </a:r>
          <a:endParaRPr lang="en-US" dirty="0">
            <a:solidFill>
              <a:schemeClr val="tx1"/>
            </a:solidFill>
          </a:endParaRPr>
        </a:p>
      </dgm:t>
    </dgm:pt>
    <dgm:pt modelId="{6B3EF744-2D98-4F02-BC71-1D9655F8A726}" type="parTrans" cxnId="{5D0C93E4-E8A0-4DC1-B04B-6852C30FA268}">
      <dgm:prSet/>
      <dgm:spPr/>
      <dgm:t>
        <a:bodyPr/>
        <a:lstStyle/>
        <a:p>
          <a:endParaRPr lang="en-US"/>
        </a:p>
      </dgm:t>
    </dgm:pt>
    <dgm:pt modelId="{E22DABCB-EF41-468C-9D69-CEACF2DAD9B3}" type="sibTrans" cxnId="{5D0C93E4-E8A0-4DC1-B04B-6852C30FA268}">
      <dgm:prSet/>
      <dgm:spPr/>
      <dgm:t>
        <a:bodyPr/>
        <a:lstStyle/>
        <a:p>
          <a:endParaRPr lang="en-US"/>
        </a:p>
      </dgm:t>
    </dgm:pt>
    <dgm:pt modelId="{28AC64D1-6F88-427E-82C6-5B319ADCA140}">
      <dgm:prSet/>
      <dgm:spPr/>
      <dgm:t>
        <a:bodyPr/>
        <a:lstStyle/>
        <a:p>
          <a:r>
            <a:rPr lang="en-US" dirty="0" smtClean="0"/>
            <a:t>Includes power amplifiers for use with low power radios</a:t>
          </a:r>
          <a:endParaRPr lang="en-US" dirty="0">
            <a:solidFill>
              <a:srgbClr val="FF0000"/>
            </a:solidFill>
          </a:endParaRPr>
        </a:p>
      </dgm:t>
    </dgm:pt>
    <dgm:pt modelId="{A36C6118-215F-4D28-8DF5-556BFCD79205}" type="parTrans" cxnId="{E897E345-9523-4F69-A7B8-404A160843F4}">
      <dgm:prSet/>
      <dgm:spPr/>
      <dgm:t>
        <a:bodyPr/>
        <a:lstStyle/>
        <a:p>
          <a:endParaRPr lang="en-US"/>
        </a:p>
      </dgm:t>
    </dgm:pt>
    <dgm:pt modelId="{FF7E4CC2-846D-4D88-903A-E25FCBD99496}" type="sibTrans" cxnId="{E897E345-9523-4F69-A7B8-404A160843F4}">
      <dgm:prSet/>
      <dgm:spPr/>
      <dgm:t>
        <a:bodyPr/>
        <a:lstStyle/>
        <a:p>
          <a:endParaRPr lang="en-US"/>
        </a:p>
      </dgm:t>
    </dgm:pt>
    <dgm:pt modelId="{E29DC08A-E593-4800-A641-4B9BD7F804B5}">
      <dgm:prSet/>
      <dgm:spPr/>
      <dgm:t>
        <a:bodyPr/>
        <a:lstStyle/>
        <a:p>
          <a:pPr rtl="0"/>
          <a:r>
            <a:rPr lang="en-US" dirty="0" smtClean="0"/>
            <a:t>Configurable TX power up to </a:t>
          </a:r>
          <a:r>
            <a:rPr lang="en-US" dirty="0" smtClean="0"/>
            <a:t>4W</a:t>
          </a:r>
          <a:endParaRPr lang="en-US" dirty="0">
            <a:solidFill>
              <a:srgbClr val="FF0000"/>
            </a:solidFill>
          </a:endParaRPr>
        </a:p>
      </dgm:t>
    </dgm:pt>
    <dgm:pt modelId="{168D5688-C3EF-47B9-829A-547C658CBBE0}" type="parTrans" cxnId="{6F025262-FF7B-476C-91A9-84DC46123056}">
      <dgm:prSet/>
      <dgm:spPr/>
      <dgm:t>
        <a:bodyPr/>
        <a:lstStyle/>
        <a:p>
          <a:endParaRPr lang="en-US"/>
        </a:p>
      </dgm:t>
    </dgm:pt>
    <dgm:pt modelId="{20C70F7B-6111-4BD1-B978-BE9B4DC28244}" type="sibTrans" cxnId="{6F025262-FF7B-476C-91A9-84DC46123056}">
      <dgm:prSet/>
      <dgm:spPr/>
      <dgm:t>
        <a:bodyPr/>
        <a:lstStyle/>
        <a:p>
          <a:endParaRPr lang="en-US"/>
        </a:p>
      </dgm:t>
    </dgm:pt>
    <dgm:pt modelId="{DD420C47-6E6A-4518-8369-4F7DA253F457}">
      <dgm:prSet/>
      <dgm:spPr/>
      <dgm:t>
        <a:bodyPr/>
        <a:lstStyle/>
        <a:p>
          <a:pPr rtl="0"/>
          <a:r>
            <a:rPr lang="en-US" dirty="0" smtClean="0"/>
            <a:t>Demonstrate performance </a:t>
          </a:r>
          <a:r>
            <a:rPr lang="en-US" dirty="0" smtClean="0"/>
            <a:t>versus fixed high gain </a:t>
          </a:r>
          <a:r>
            <a:rPr lang="en-US" dirty="0" smtClean="0"/>
            <a:t>antenna</a:t>
          </a:r>
          <a:endParaRPr lang="en-US" dirty="0"/>
        </a:p>
      </dgm:t>
    </dgm:pt>
    <dgm:pt modelId="{950A6E52-DBA8-4D6F-B37B-D85DFC0C8626}" type="parTrans" cxnId="{9144D422-5A3E-4ECF-B47B-ECFBB210E684}">
      <dgm:prSet/>
      <dgm:spPr/>
      <dgm:t>
        <a:bodyPr/>
        <a:lstStyle/>
        <a:p>
          <a:endParaRPr lang="en-US"/>
        </a:p>
      </dgm:t>
    </dgm:pt>
    <dgm:pt modelId="{A33F5E2E-0CFD-49A4-990C-BB21FD4DC488}" type="sibTrans" cxnId="{9144D422-5A3E-4ECF-B47B-ECFBB210E684}">
      <dgm:prSet/>
      <dgm:spPr/>
      <dgm:t>
        <a:bodyPr/>
        <a:lstStyle/>
        <a:p>
          <a:endParaRPr lang="en-US"/>
        </a:p>
      </dgm:t>
    </dgm:pt>
    <dgm:pt modelId="{3CD5D023-8777-4469-8079-854E6C9C4B69}">
      <dgm:prSet/>
      <dgm:spPr/>
      <dgm:t>
        <a:bodyPr/>
        <a:lstStyle/>
        <a:p>
          <a:pPr rtl="0"/>
          <a:r>
            <a:rPr lang="en-US" dirty="0" smtClean="0">
              <a:solidFill>
                <a:schemeClr val="tx1"/>
              </a:solidFill>
            </a:rPr>
            <a:t>Expected Gain: &gt;9 </a:t>
          </a:r>
          <a:r>
            <a:rPr lang="en-US" dirty="0" err="1" smtClean="0">
              <a:solidFill>
                <a:schemeClr val="tx1"/>
              </a:solidFill>
            </a:rPr>
            <a:t>dBi</a:t>
          </a:r>
          <a:endParaRPr lang="en-US" dirty="0">
            <a:solidFill>
              <a:schemeClr val="tx1"/>
            </a:solidFill>
          </a:endParaRPr>
        </a:p>
      </dgm:t>
    </dgm:pt>
    <dgm:pt modelId="{C4666E61-E056-46E4-9C69-5EDB4D93422D}" type="parTrans" cxnId="{A6865BC2-82F7-4373-B4FF-66D1009D874B}">
      <dgm:prSet/>
      <dgm:spPr/>
      <dgm:t>
        <a:bodyPr/>
        <a:lstStyle/>
        <a:p>
          <a:endParaRPr lang="en-US"/>
        </a:p>
      </dgm:t>
    </dgm:pt>
    <dgm:pt modelId="{5CDD39E4-8A26-4F79-98BB-802E23A276C2}" type="sibTrans" cxnId="{A6865BC2-82F7-4373-B4FF-66D1009D874B}">
      <dgm:prSet/>
      <dgm:spPr/>
      <dgm:t>
        <a:bodyPr/>
        <a:lstStyle/>
        <a:p>
          <a:endParaRPr lang="en-US"/>
        </a:p>
      </dgm:t>
    </dgm:pt>
    <dgm:pt modelId="{D88B4A96-7659-49BB-883F-5F1C64F41EDB}">
      <dgm:prSet/>
      <dgm:spPr/>
      <dgm:t>
        <a:bodyPr/>
        <a:lstStyle/>
        <a:p>
          <a:pPr rtl="0"/>
          <a:r>
            <a:rPr lang="en-US" dirty="0" smtClean="0">
              <a:solidFill>
                <a:schemeClr val="tx1"/>
              </a:solidFill>
            </a:rPr>
            <a:t>Effective </a:t>
          </a:r>
          <a:r>
            <a:rPr lang="en-US" dirty="0" err="1" smtClean="0">
              <a:solidFill>
                <a:schemeClr val="tx1"/>
              </a:solidFill>
            </a:rPr>
            <a:t>Beamwidth</a:t>
          </a:r>
          <a:r>
            <a:rPr lang="en-US" dirty="0" smtClean="0">
              <a:solidFill>
                <a:schemeClr val="tx1"/>
              </a:solidFill>
            </a:rPr>
            <a:t>: ~60</a:t>
          </a:r>
          <a:r>
            <a:rPr lang="en-US"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endParaRPr>
        </a:p>
      </dgm:t>
    </dgm:pt>
    <dgm:pt modelId="{1E8D2B6F-824B-4C58-AF1F-0470A55BF3E7}" type="parTrans" cxnId="{90E7D747-09BC-4EE7-BAA2-86111589EABB}">
      <dgm:prSet/>
      <dgm:spPr/>
      <dgm:t>
        <a:bodyPr/>
        <a:lstStyle/>
        <a:p>
          <a:endParaRPr lang="en-US"/>
        </a:p>
      </dgm:t>
    </dgm:pt>
    <dgm:pt modelId="{46011390-6333-4411-97C5-9B6FBAD5F054}" type="sibTrans" cxnId="{90E7D747-09BC-4EE7-BAA2-86111589EABB}">
      <dgm:prSet/>
      <dgm:spPr/>
      <dgm:t>
        <a:bodyPr/>
        <a:lstStyle/>
        <a:p>
          <a:endParaRPr lang="en-US"/>
        </a:p>
      </dgm:t>
    </dgm:pt>
    <dgm:pt modelId="{58D5ABF5-D809-43C0-A5F1-9246BD6B6BDC}">
      <dgm:prSet/>
      <dgm:spPr/>
      <dgm:t>
        <a:bodyPr/>
        <a:lstStyle/>
        <a:p>
          <a:pPr rtl="0"/>
          <a:r>
            <a:rPr lang="en-US" dirty="0" smtClean="0"/>
            <a:t>Demonstrate beamforming operations</a:t>
          </a:r>
          <a:endParaRPr lang="en-US" dirty="0"/>
        </a:p>
      </dgm:t>
    </dgm:pt>
    <dgm:pt modelId="{EE747E33-2D47-47AA-BCAD-25864308225F}" type="parTrans" cxnId="{FA548207-FD4C-4A0D-BCCF-E11FF69AF497}">
      <dgm:prSet/>
      <dgm:spPr/>
      <dgm:t>
        <a:bodyPr/>
        <a:lstStyle/>
        <a:p>
          <a:endParaRPr lang="en-US"/>
        </a:p>
      </dgm:t>
    </dgm:pt>
    <dgm:pt modelId="{D40A7269-8A2B-4C64-8B6E-94B9365AED96}" type="sibTrans" cxnId="{FA548207-FD4C-4A0D-BCCF-E11FF69AF497}">
      <dgm:prSet/>
      <dgm:spPr/>
      <dgm:t>
        <a:bodyPr/>
        <a:lstStyle/>
        <a:p>
          <a:endParaRPr lang="en-US"/>
        </a:p>
      </dgm:t>
    </dgm:pt>
    <dgm:pt modelId="{88224F43-5BF0-40A2-A0A1-B55E44175581}">
      <dgm:prSet/>
      <dgm:spPr/>
      <dgm:t>
        <a:bodyPr/>
        <a:lstStyle/>
        <a:p>
          <a:pPr rtl="0"/>
          <a:r>
            <a:rPr lang="en-US" dirty="0" smtClean="0"/>
            <a:t>Measure In-space performance (thermal and power)</a:t>
          </a:r>
          <a:endParaRPr lang="en-US" dirty="0"/>
        </a:p>
      </dgm:t>
    </dgm:pt>
    <dgm:pt modelId="{5DD0EFDA-28C9-40C7-BAD0-BF8DA95B184D}" type="parTrans" cxnId="{C28CAFBA-7715-4452-8B2C-3444AD449167}">
      <dgm:prSet/>
      <dgm:spPr/>
      <dgm:t>
        <a:bodyPr/>
        <a:lstStyle/>
        <a:p>
          <a:endParaRPr lang="en-US"/>
        </a:p>
      </dgm:t>
    </dgm:pt>
    <dgm:pt modelId="{357DB4A4-3FEB-4D4D-99E8-BAC5DF4EF017}" type="sibTrans" cxnId="{C28CAFBA-7715-4452-8B2C-3444AD449167}">
      <dgm:prSet/>
      <dgm:spPr/>
      <dgm:t>
        <a:bodyPr/>
        <a:lstStyle/>
        <a:p>
          <a:endParaRPr lang="en-US"/>
        </a:p>
      </dgm:t>
    </dgm:pt>
    <dgm:pt modelId="{FEAE32B0-9C57-4C44-B89D-9EB177810223}" type="pres">
      <dgm:prSet presAssocID="{7CF80785-41A0-4D07-BF37-860D51B23FDF}" presName="linear" presStyleCnt="0">
        <dgm:presLayoutVars>
          <dgm:dir/>
          <dgm:animLvl val="lvl"/>
          <dgm:resizeHandles val="exact"/>
        </dgm:presLayoutVars>
      </dgm:prSet>
      <dgm:spPr/>
      <dgm:t>
        <a:bodyPr/>
        <a:lstStyle/>
        <a:p>
          <a:endParaRPr lang="en-US"/>
        </a:p>
      </dgm:t>
    </dgm:pt>
    <dgm:pt modelId="{039BDA48-3E2B-4673-A6E2-42AA1FAC118A}" type="pres">
      <dgm:prSet presAssocID="{763B0075-F1B9-4D90-9520-9B0789C9B72D}" presName="parentLin" presStyleCnt="0"/>
      <dgm:spPr/>
    </dgm:pt>
    <dgm:pt modelId="{C793F920-B3A9-4234-8A29-BE1FD8941A6D}" type="pres">
      <dgm:prSet presAssocID="{763B0075-F1B9-4D90-9520-9B0789C9B72D}" presName="parentLeftMargin" presStyleLbl="node1" presStyleIdx="0" presStyleCnt="2"/>
      <dgm:spPr/>
      <dgm:t>
        <a:bodyPr/>
        <a:lstStyle/>
        <a:p>
          <a:endParaRPr lang="en-US"/>
        </a:p>
      </dgm:t>
    </dgm:pt>
    <dgm:pt modelId="{C60B2C88-0773-4982-AC9F-382D2C258DF1}" type="pres">
      <dgm:prSet presAssocID="{763B0075-F1B9-4D90-9520-9B0789C9B72D}" presName="parentText" presStyleLbl="node1" presStyleIdx="0" presStyleCnt="2">
        <dgm:presLayoutVars>
          <dgm:chMax val="0"/>
          <dgm:bulletEnabled val="1"/>
        </dgm:presLayoutVars>
      </dgm:prSet>
      <dgm:spPr/>
      <dgm:t>
        <a:bodyPr/>
        <a:lstStyle/>
        <a:p>
          <a:endParaRPr lang="en-US"/>
        </a:p>
      </dgm:t>
    </dgm:pt>
    <dgm:pt modelId="{8059D03F-92EE-4F69-9769-B750AE2D80D4}" type="pres">
      <dgm:prSet presAssocID="{763B0075-F1B9-4D90-9520-9B0789C9B72D}" presName="negativeSpace" presStyleCnt="0"/>
      <dgm:spPr/>
    </dgm:pt>
    <dgm:pt modelId="{D0DBF1F9-28D5-4030-91BA-2BE377A18E8C}" type="pres">
      <dgm:prSet presAssocID="{763B0075-F1B9-4D90-9520-9B0789C9B72D}" presName="childText" presStyleLbl="conFgAcc1" presStyleIdx="0" presStyleCnt="2">
        <dgm:presLayoutVars>
          <dgm:bulletEnabled val="1"/>
        </dgm:presLayoutVars>
      </dgm:prSet>
      <dgm:spPr/>
      <dgm:t>
        <a:bodyPr/>
        <a:lstStyle/>
        <a:p>
          <a:endParaRPr lang="en-US"/>
        </a:p>
      </dgm:t>
    </dgm:pt>
    <dgm:pt modelId="{9E59133C-D351-4039-8CD6-7B7109C7FC75}" type="pres">
      <dgm:prSet presAssocID="{8F9CB8A2-F31C-4979-BA1D-73749F331E92}" presName="spaceBetweenRectangles" presStyleCnt="0"/>
      <dgm:spPr/>
    </dgm:pt>
    <dgm:pt modelId="{12DBCC78-F77C-482C-8AFA-041B04240342}" type="pres">
      <dgm:prSet presAssocID="{CA10D150-BA1E-4A65-8E97-27469F77BA4A}" presName="parentLin" presStyleCnt="0"/>
      <dgm:spPr/>
    </dgm:pt>
    <dgm:pt modelId="{9E69ADBA-64E4-4C70-BE6D-96920EA29A76}" type="pres">
      <dgm:prSet presAssocID="{CA10D150-BA1E-4A65-8E97-27469F77BA4A}" presName="parentLeftMargin" presStyleLbl="node1" presStyleIdx="0" presStyleCnt="2"/>
      <dgm:spPr/>
      <dgm:t>
        <a:bodyPr/>
        <a:lstStyle/>
        <a:p>
          <a:endParaRPr lang="en-US"/>
        </a:p>
      </dgm:t>
    </dgm:pt>
    <dgm:pt modelId="{B28315FD-4FFD-49AC-B608-C447F0EFEA5F}" type="pres">
      <dgm:prSet presAssocID="{CA10D150-BA1E-4A65-8E97-27469F77BA4A}" presName="parentText" presStyleLbl="node1" presStyleIdx="1" presStyleCnt="2">
        <dgm:presLayoutVars>
          <dgm:chMax val="0"/>
          <dgm:bulletEnabled val="1"/>
        </dgm:presLayoutVars>
      </dgm:prSet>
      <dgm:spPr/>
      <dgm:t>
        <a:bodyPr/>
        <a:lstStyle/>
        <a:p>
          <a:endParaRPr lang="en-US"/>
        </a:p>
      </dgm:t>
    </dgm:pt>
    <dgm:pt modelId="{5F72A551-B693-4518-8FA6-D27850927B9D}" type="pres">
      <dgm:prSet presAssocID="{CA10D150-BA1E-4A65-8E97-27469F77BA4A}" presName="negativeSpace" presStyleCnt="0"/>
      <dgm:spPr/>
    </dgm:pt>
    <dgm:pt modelId="{CCE2E812-6A41-4DFA-8CC1-303BE0B7ED58}" type="pres">
      <dgm:prSet presAssocID="{CA10D150-BA1E-4A65-8E97-27469F77BA4A}" presName="childText" presStyleLbl="conFgAcc1" presStyleIdx="1" presStyleCnt="2">
        <dgm:presLayoutVars>
          <dgm:bulletEnabled val="1"/>
        </dgm:presLayoutVars>
      </dgm:prSet>
      <dgm:spPr/>
      <dgm:t>
        <a:bodyPr/>
        <a:lstStyle/>
        <a:p>
          <a:endParaRPr lang="en-US"/>
        </a:p>
      </dgm:t>
    </dgm:pt>
  </dgm:ptLst>
  <dgm:cxnLst>
    <dgm:cxn modelId="{6F025262-FF7B-476C-91A9-84DC46123056}" srcId="{763B0075-F1B9-4D90-9520-9B0789C9B72D}" destId="{E29DC08A-E593-4800-A641-4B9BD7F804B5}" srcOrd="5" destOrd="0" parTransId="{168D5688-C3EF-47B9-829A-547C658CBBE0}" sibTransId="{20C70F7B-6111-4BD1-B978-BE9B4DC28244}"/>
    <dgm:cxn modelId="{C28CAFBA-7715-4452-8B2C-3444AD449167}" srcId="{CA10D150-BA1E-4A65-8E97-27469F77BA4A}" destId="{88224F43-5BF0-40A2-A0A1-B55E44175581}" srcOrd="2" destOrd="0" parTransId="{5DD0EFDA-28C9-40C7-BAD0-BF8DA95B184D}" sibTransId="{357DB4A4-3FEB-4D4D-99E8-BAC5DF4EF017}"/>
    <dgm:cxn modelId="{9B90FFC0-765D-4C54-B905-CB5C3FCFC3BA}" type="presOf" srcId="{8E47A164-D4F1-4858-BB44-674FD28510CD}" destId="{D0DBF1F9-28D5-4030-91BA-2BE377A18E8C}" srcOrd="0" destOrd="0" presId="urn:microsoft.com/office/officeart/2005/8/layout/list1"/>
    <dgm:cxn modelId="{ABBC9494-5A6B-45C2-8B0A-B27100FE28C2}" type="presOf" srcId="{3CD5D023-8777-4469-8079-854E6C9C4B69}" destId="{D0DBF1F9-28D5-4030-91BA-2BE377A18E8C}" srcOrd="0" destOrd="2" presId="urn:microsoft.com/office/officeart/2005/8/layout/list1"/>
    <dgm:cxn modelId="{5D0C93E4-E8A0-4DC1-B04B-6852C30FA268}" srcId="{763B0075-F1B9-4D90-9520-9B0789C9B72D}" destId="{EDAC8184-46B1-46B0-9C51-B52D26944CBD}" srcOrd="1" destOrd="0" parTransId="{6B3EF744-2D98-4F02-BC71-1D9655F8A726}" sibTransId="{E22DABCB-EF41-468C-9D69-CEACF2DAD9B3}"/>
    <dgm:cxn modelId="{9144D422-5A3E-4ECF-B47B-ECFBB210E684}" srcId="{CA10D150-BA1E-4A65-8E97-27469F77BA4A}" destId="{DD420C47-6E6A-4518-8369-4F7DA253F457}" srcOrd="1" destOrd="0" parTransId="{950A6E52-DBA8-4D6F-B37B-D85DFC0C8626}" sibTransId="{A33F5E2E-0CFD-49A4-990C-BB21FD4DC488}"/>
    <dgm:cxn modelId="{B7B25EB3-DEA8-4A4F-BC80-11695DAC0F05}" srcId="{763B0075-F1B9-4D90-9520-9B0789C9B72D}" destId="{8E47A164-D4F1-4858-BB44-674FD28510CD}" srcOrd="0" destOrd="0" parTransId="{A7C31F9E-D313-423E-8A86-41D3B97E39CE}" sibTransId="{E0175A3A-C99E-4C5E-8186-89ADE157575D}"/>
    <dgm:cxn modelId="{D085D0B9-D0E7-4DFD-9615-CAB9B9858295}" type="presOf" srcId="{58D5ABF5-D809-43C0-A5F1-9246BD6B6BDC}" destId="{CCE2E812-6A41-4DFA-8CC1-303BE0B7ED58}" srcOrd="0" destOrd="0" presId="urn:microsoft.com/office/officeart/2005/8/layout/list1"/>
    <dgm:cxn modelId="{832272FA-E7CB-4714-B7C8-8A20C9BBBB2D}" type="presOf" srcId="{CA10D150-BA1E-4A65-8E97-27469F77BA4A}" destId="{B28315FD-4FFD-49AC-B608-C447F0EFEA5F}" srcOrd="1" destOrd="0" presId="urn:microsoft.com/office/officeart/2005/8/layout/list1"/>
    <dgm:cxn modelId="{90E7D747-09BC-4EE7-BAA2-86111589EABB}" srcId="{763B0075-F1B9-4D90-9520-9B0789C9B72D}" destId="{D88B4A96-7659-49BB-883F-5F1C64F41EDB}" srcOrd="3" destOrd="0" parTransId="{1E8D2B6F-824B-4C58-AF1F-0470A55BF3E7}" sibTransId="{46011390-6333-4411-97C5-9B6FBAD5F054}"/>
    <dgm:cxn modelId="{49CA78F8-D143-4EE6-863E-DF36E392FE33}" type="presOf" srcId="{763B0075-F1B9-4D90-9520-9B0789C9B72D}" destId="{C60B2C88-0773-4982-AC9F-382D2C258DF1}" srcOrd="1" destOrd="0" presId="urn:microsoft.com/office/officeart/2005/8/layout/list1"/>
    <dgm:cxn modelId="{420D0A28-C0CC-4E90-BA44-B161FF9FCBD0}" type="presOf" srcId="{763B0075-F1B9-4D90-9520-9B0789C9B72D}" destId="{C793F920-B3A9-4234-8A29-BE1FD8941A6D}" srcOrd="0" destOrd="0" presId="urn:microsoft.com/office/officeart/2005/8/layout/list1"/>
    <dgm:cxn modelId="{9B8F3970-C954-4808-B79F-4296BD4C8FA7}" srcId="{7CF80785-41A0-4D07-BF37-860D51B23FDF}" destId="{CA10D150-BA1E-4A65-8E97-27469F77BA4A}" srcOrd="1" destOrd="0" parTransId="{CB3A1642-6D58-4C8D-80E3-0FBD98A0D6DC}" sibTransId="{E72C8F3E-E7AA-40D1-9950-F6E733D78935}"/>
    <dgm:cxn modelId="{FA548207-FD4C-4A0D-BCCF-E11FF69AF497}" srcId="{CA10D150-BA1E-4A65-8E97-27469F77BA4A}" destId="{58D5ABF5-D809-43C0-A5F1-9246BD6B6BDC}" srcOrd="0" destOrd="0" parTransId="{EE747E33-2D47-47AA-BCAD-25864308225F}" sibTransId="{D40A7269-8A2B-4C64-8B6E-94B9365AED96}"/>
    <dgm:cxn modelId="{5E0FEC98-C76A-42FF-AAD6-FE02FE084D47}" type="presOf" srcId="{88224F43-5BF0-40A2-A0A1-B55E44175581}" destId="{CCE2E812-6A41-4DFA-8CC1-303BE0B7ED58}" srcOrd="0" destOrd="2" presId="urn:microsoft.com/office/officeart/2005/8/layout/list1"/>
    <dgm:cxn modelId="{3E7A42F8-709A-4EB1-AA71-17DD1334F181}" type="presOf" srcId="{D88B4A96-7659-49BB-883F-5F1C64F41EDB}" destId="{D0DBF1F9-28D5-4030-91BA-2BE377A18E8C}" srcOrd="0" destOrd="3" presId="urn:microsoft.com/office/officeart/2005/8/layout/list1"/>
    <dgm:cxn modelId="{861F23E0-1710-4658-8B86-A4461D75C805}" type="presOf" srcId="{EDAC8184-46B1-46B0-9C51-B52D26944CBD}" destId="{D0DBF1F9-28D5-4030-91BA-2BE377A18E8C}" srcOrd="0" destOrd="1" presId="urn:microsoft.com/office/officeart/2005/8/layout/list1"/>
    <dgm:cxn modelId="{6EEC5C64-2CBC-4A28-89B7-191764B0F128}" type="presOf" srcId="{7CF80785-41A0-4D07-BF37-860D51B23FDF}" destId="{FEAE32B0-9C57-4C44-B89D-9EB177810223}" srcOrd="0" destOrd="0" presId="urn:microsoft.com/office/officeart/2005/8/layout/list1"/>
    <dgm:cxn modelId="{2AEB2D70-DECC-4469-8D61-3BEFC5B6AC6E}" type="presOf" srcId="{CA10D150-BA1E-4A65-8E97-27469F77BA4A}" destId="{9E69ADBA-64E4-4C70-BE6D-96920EA29A76}" srcOrd="0" destOrd="0" presId="urn:microsoft.com/office/officeart/2005/8/layout/list1"/>
    <dgm:cxn modelId="{47F2F040-B435-48AB-8876-33D4830AEECE}" type="presOf" srcId="{E29DC08A-E593-4800-A641-4B9BD7F804B5}" destId="{D0DBF1F9-28D5-4030-91BA-2BE377A18E8C}" srcOrd="0" destOrd="5" presId="urn:microsoft.com/office/officeart/2005/8/layout/list1"/>
    <dgm:cxn modelId="{612DCB83-BDA6-405C-8529-8567406F2EDB}" type="presOf" srcId="{DD420C47-6E6A-4518-8369-4F7DA253F457}" destId="{CCE2E812-6A41-4DFA-8CC1-303BE0B7ED58}" srcOrd="0" destOrd="1" presId="urn:microsoft.com/office/officeart/2005/8/layout/list1"/>
    <dgm:cxn modelId="{A13D4B6E-E96F-4ED4-8728-2D2675E4F121}" srcId="{7CF80785-41A0-4D07-BF37-860D51B23FDF}" destId="{763B0075-F1B9-4D90-9520-9B0789C9B72D}" srcOrd="0" destOrd="0" parTransId="{90C1C06C-E701-482E-8F68-B0F4D3C43C29}" sibTransId="{8F9CB8A2-F31C-4979-BA1D-73749F331E92}"/>
    <dgm:cxn modelId="{42CA4268-B267-4B63-ACFF-6EA758D37016}" type="presOf" srcId="{28AC64D1-6F88-427E-82C6-5B319ADCA140}" destId="{D0DBF1F9-28D5-4030-91BA-2BE377A18E8C}" srcOrd="0" destOrd="4" presId="urn:microsoft.com/office/officeart/2005/8/layout/list1"/>
    <dgm:cxn modelId="{A6865BC2-82F7-4373-B4FF-66D1009D874B}" srcId="{763B0075-F1B9-4D90-9520-9B0789C9B72D}" destId="{3CD5D023-8777-4469-8079-854E6C9C4B69}" srcOrd="2" destOrd="0" parTransId="{C4666E61-E056-46E4-9C69-5EDB4D93422D}" sibTransId="{5CDD39E4-8A26-4F79-98BB-802E23A276C2}"/>
    <dgm:cxn modelId="{E897E345-9523-4F69-A7B8-404A160843F4}" srcId="{763B0075-F1B9-4D90-9520-9B0789C9B72D}" destId="{28AC64D1-6F88-427E-82C6-5B319ADCA140}" srcOrd="4" destOrd="0" parTransId="{A36C6118-215F-4D28-8DF5-556BFCD79205}" sibTransId="{FF7E4CC2-846D-4D88-903A-E25FCBD99496}"/>
    <dgm:cxn modelId="{2E610171-4403-46C7-A7F6-B32A502DCAD6}" type="presParOf" srcId="{FEAE32B0-9C57-4C44-B89D-9EB177810223}" destId="{039BDA48-3E2B-4673-A6E2-42AA1FAC118A}" srcOrd="0" destOrd="0" presId="urn:microsoft.com/office/officeart/2005/8/layout/list1"/>
    <dgm:cxn modelId="{0BB36013-8E21-4698-8727-7E0D69072FD6}" type="presParOf" srcId="{039BDA48-3E2B-4673-A6E2-42AA1FAC118A}" destId="{C793F920-B3A9-4234-8A29-BE1FD8941A6D}" srcOrd="0" destOrd="0" presId="urn:microsoft.com/office/officeart/2005/8/layout/list1"/>
    <dgm:cxn modelId="{9D2AF58D-CA66-40B1-BB9C-05F8BDC4737D}" type="presParOf" srcId="{039BDA48-3E2B-4673-A6E2-42AA1FAC118A}" destId="{C60B2C88-0773-4982-AC9F-382D2C258DF1}" srcOrd="1" destOrd="0" presId="urn:microsoft.com/office/officeart/2005/8/layout/list1"/>
    <dgm:cxn modelId="{5AA393BD-C4EC-4C91-835B-BF5BAF67A7EC}" type="presParOf" srcId="{FEAE32B0-9C57-4C44-B89D-9EB177810223}" destId="{8059D03F-92EE-4F69-9769-B750AE2D80D4}" srcOrd="1" destOrd="0" presId="urn:microsoft.com/office/officeart/2005/8/layout/list1"/>
    <dgm:cxn modelId="{DFEF3DFE-F627-4DA8-8F63-46984C596C9C}" type="presParOf" srcId="{FEAE32B0-9C57-4C44-B89D-9EB177810223}" destId="{D0DBF1F9-28D5-4030-91BA-2BE377A18E8C}" srcOrd="2" destOrd="0" presId="urn:microsoft.com/office/officeart/2005/8/layout/list1"/>
    <dgm:cxn modelId="{F43A9A9B-9D50-44E2-91FF-867409ADAAAD}" type="presParOf" srcId="{FEAE32B0-9C57-4C44-B89D-9EB177810223}" destId="{9E59133C-D351-4039-8CD6-7B7109C7FC75}" srcOrd="3" destOrd="0" presId="urn:microsoft.com/office/officeart/2005/8/layout/list1"/>
    <dgm:cxn modelId="{1EB79EBB-D96F-4582-84FC-73F9127A6463}" type="presParOf" srcId="{FEAE32B0-9C57-4C44-B89D-9EB177810223}" destId="{12DBCC78-F77C-482C-8AFA-041B04240342}" srcOrd="4" destOrd="0" presId="urn:microsoft.com/office/officeart/2005/8/layout/list1"/>
    <dgm:cxn modelId="{3D4F353B-E477-4758-911B-201B88DB087D}" type="presParOf" srcId="{12DBCC78-F77C-482C-8AFA-041B04240342}" destId="{9E69ADBA-64E4-4C70-BE6D-96920EA29A76}" srcOrd="0" destOrd="0" presId="urn:microsoft.com/office/officeart/2005/8/layout/list1"/>
    <dgm:cxn modelId="{4459F613-C4A5-48A4-805B-FFA949B9EC58}" type="presParOf" srcId="{12DBCC78-F77C-482C-8AFA-041B04240342}" destId="{B28315FD-4FFD-49AC-B608-C447F0EFEA5F}" srcOrd="1" destOrd="0" presId="urn:microsoft.com/office/officeart/2005/8/layout/list1"/>
    <dgm:cxn modelId="{2A102139-C737-4BAC-8927-994A68CCDDC5}" type="presParOf" srcId="{FEAE32B0-9C57-4C44-B89D-9EB177810223}" destId="{5F72A551-B693-4518-8FA6-D27850927B9D}" srcOrd="5" destOrd="0" presId="urn:microsoft.com/office/officeart/2005/8/layout/list1"/>
    <dgm:cxn modelId="{591C4A40-8830-42CC-8338-88F9B45630DE}" type="presParOf" srcId="{FEAE32B0-9C57-4C44-B89D-9EB177810223}" destId="{CCE2E812-6A41-4DFA-8CC1-303BE0B7ED5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EFFFCE-39F7-45B8-85E6-EB08EBA629A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6AE4C4D-CCFD-454C-8D77-6DC92F81DE3A}">
      <dgm:prSet/>
      <dgm:spPr/>
      <dgm:t>
        <a:bodyPr/>
        <a:lstStyle/>
        <a:p>
          <a:pPr rtl="0"/>
          <a:r>
            <a:rPr lang="en-US" dirty="0" smtClean="0"/>
            <a:t>Mission Details</a:t>
          </a:r>
          <a:endParaRPr lang="en-US" dirty="0"/>
        </a:p>
      </dgm:t>
    </dgm:pt>
    <dgm:pt modelId="{87574475-9331-4EEF-B3EE-A3E4FA2F099E}" type="parTrans" cxnId="{B140816D-434B-4448-91D6-DF88771742E0}">
      <dgm:prSet/>
      <dgm:spPr/>
      <dgm:t>
        <a:bodyPr/>
        <a:lstStyle/>
        <a:p>
          <a:endParaRPr lang="en-US"/>
        </a:p>
      </dgm:t>
    </dgm:pt>
    <dgm:pt modelId="{7FC26F6B-CACA-46C7-916F-0F74DFAA77B3}" type="sibTrans" cxnId="{B140816D-434B-4448-91D6-DF88771742E0}">
      <dgm:prSet/>
      <dgm:spPr/>
      <dgm:t>
        <a:bodyPr/>
        <a:lstStyle/>
        <a:p>
          <a:endParaRPr lang="en-US"/>
        </a:p>
      </dgm:t>
    </dgm:pt>
    <dgm:pt modelId="{E1A4B798-B455-477A-9FE6-1DA847C0ADEC}">
      <dgm:prSet custT="1"/>
      <dgm:spPr/>
      <dgm:t>
        <a:bodyPr/>
        <a:lstStyle/>
        <a:p>
          <a:pPr rtl="0"/>
          <a:r>
            <a:rPr lang="en-US" sz="1800" dirty="0" smtClean="0"/>
            <a:t>CCSDS Space Link Protocols over ETSI DVB-S2 standard</a:t>
          </a:r>
          <a:endParaRPr lang="en-US" sz="1800" dirty="0"/>
        </a:p>
      </dgm:t>
    </dgm:pt>
    <dgm:pt modelId="{D1CB614C-A459-4C5A-A148-3432B0FC8FBF}" type="parTrans" cxnId="{C45C1428-60A8-45FD-A308-0FD1EFC67C2E}">
      <dgm:prSet/>
      <dgm:spPr/>
      <dgm:t>
        <a:bodyPr/>
        <a:lstStyle/>
        <a:p>
          <a:endParaRPr lang="en-US"/>
        </a:p>
      </dgm:t>
    </dgm:pt>
    <dgm:pt modelId="{AB4C9774-E985-44D0-B0B4-B3F422BE9BAA}" type="sibTrans" cxnId="{C45C1428-60A8-45FD-A308-0FD1EFC67C2E}">
      <dgm:prSet/>
      <dgm:spPr/>
      <dgm:t>
        <a:bodyPr/>
        <a:lstStyle/>
        <a:p>
          <a:endParaRPr lang="en-US"/>
        </a:p>
      </dgm:t>
    </dgm:pt>
    <dgm:pt modelId="{B8E2B124-D841-4AAD-9040-65395A11EA35}">
      <dgm:prSet/>
      <dgm:spPr/>
      <dgm:t>
        <a:bodyPr/>
        <a:lstStyle/>
        <a:p>
          <a:pPr rtl="0"/>
          <a:r>
            <a:rPr lang="en-US" dirty="0" smtClean="0"/>
            <a:t>Technical Specifications</a:t>
          </a:r>
        </a:p>
      </dgm:t>
    </dgm:pt>
    <dgm:pt modelId="{1F35CF6E-2E19-4DC8-A18A-753682BC2B49}" type="parTrans" cxnId="{F8331E88-85B4-4AAF-94DF-A348906C7C1E}">
      <dgm:prSet/>
      <dgm:spPr/>
      <dgm:t>
        <a:bodyPr/>
        <a:lstStyle/>
        <a:p>
          <a:endParaRPr lang="en-US"/>
        </a:p>
      </dgm:t>
    </dgm:pt>
    <dgm:pt modelId="{12F2A560-A660-4468-A760-2ED41028B4CE}" type="sibTrans" cxnId="{F8331E88-85B4-4AAF-94DF-A348906C7C1E}">
      <dgm:prSet/>
      <dgm:spPr/>
      <dgm:t>
        <a:bodyPr/>
        <a:lstStyle/>
        <a:p>
          <a:endParaRPr lang="en-US"/>
        </a:p>
      </dgm:t>
    </dgm:pt>
    <dgm:pt modelId="{15D56E83-2620-471E-B349-D24E0846DFF4}">
      <dgm:prSet/>
      <dgm:spPr/>
      <dgm:t>
        <a:bodyPr/>
        <a:lstStyle/>
        <a:p>
          <a:pPr rtl="0"/>
          <a:r>
            <a:rPr lang="en-US" sz="1900" dirty="0" smtClean="0"/>
            <a:t>High order fixed modulation and coding schemes will also be demonstrated for comparison against variable coded modulation</a:t>
          </a:r>
          <a:endParaRPr lang="en-US" sz="1900" dirty="0"/>
        </a:p>
      </dgm:t>
    </dgm:pt>
    <dgm:pt modelId="{58E86B4C-2AAF-4C10-87DF-DBD322A36911}" type="parTrans" cxnId="{18BC9E93-AC00-4564-B7EE-BAD74D0B06F8}">
      <dgm:prSet/>
      <dgm:spPr/>
      <dgm:t>
        <a:bodyPr/>
        <a:lstStyle/>
        <a:p>
          <a:endParaRPr lang="en-US"/>
        </a:p>
      </dgm:t>
    </dgm:pt>
    <dgm:pt modelId="{4898CD2D-FC7F-4A28-A660-8E2B7CFF7586}" type="sibTrans" cxnId="{18BC9E93-AC00-4564-B7EE-BAD74D0B06F8}">
      <dgm:prSet/>
      <dgm:spPr/>
      <dgm:t>
        <a:bodyPr/>
        <a:lstStyle/>
        <a:p>
          <a:endParaRPr lang="en-US"/>
        </a:p>
      </dgm:t>
    </dgm:pt>
    <dgm:pt modelId="{B0F01448-9408-43BE-9994-9372CBCD94CE}">
      <dgm:prSet/>
      <dgm:spPr/>
      <dgm:t>
        <a:bodyPr/>
        <a:lstStyle/>
        <a:p>
          <a:pPr rtl="0"/>
          <a:r>
            <a:rPr lang="en-US" dirty="0" smtClean="0"/>
            <a:t>Can be implemented on existing Software Defined Radios (SDRs,) or a custom FPGA solution</a:t>
          </a:r>
        </a:p>
      </dgm:t>
    </dgm:pt>
    <dgm:pt modelId="{723A6941-9132-47A0-9206-3695125582A5}" type="parTrans" cxnId="{A4A1B2A0-9B62-4951-963A-D474E01D0BA7}">
      <dgm:prSet/>
      <dgm:spPr/>
      <dgm:t>
        <a:bodyPr/>
        <a:lstStyle/>
        <a:p>
          <a:endParaRPr lang="en-US"/>
        </a:p>
      </dgm:t>
    </dgm:pt>
    <dgm:pt modelId="{4EA7F8D0-5FC2-4C9F-9C30-6D8C58EB3D5B}" type="sibTrans" cxnId="{A4A1B2A0-9B62-4951-963A-D474E01D0BA7}">
      <dgm:prSet/>
      <dgm:spPr/>
      <dgm:t>
        <a:bodyPr/>
        <a:lstStyle/>
        <a:p>
          <a:endParaRPr lang="en-US"/>
        </a:p>
      </dgm:t>
    </dgm:pt>
    <dgm:pt modelId="{9D177327-7CFA-4EE0-9F19-0D779F4FC798}">
      <dgm:prSet/>
      <dgm:spPr/>
      <dgm:t>
        <a:bodyPr/>
        <a:lstStyle/>
        <a:p>
          <a:pPr rtl="0"/>
          <a:r>
            <a:rPr lang="en-US" dirty="0" smtClean="0"/>
            <a:t>NEN has demonstrated that 16 Mbps can be achieved over 5 MHz bandwidth with higher order modes</a:t>
          </a:r>
        </a:p>
      </dgm:t>
    </dgm:pt>
    <dgm:pt modelId="{282A7734-9E4D-4DBB-8E95-44CB87102C51}" type="parTrans" cxnId="{809494CC-9781-4960-A927-335E96082480}">
      <dgm:prSet/>
      <dgm:spPr/>
      <dgm:t>
        <a:bodyPr/>
        <a:lstStyle/>
        <a:p>
          <a:endParaRPr lang="en-US"/>
        </a:p>
      </dgm:t>
    </dgm:pt>
    <dgm:pt modelId="{12746AAC-A28E-431A-9165-A77F166967FB}" type="sibTrans" cxnId="{809494CC-9781-4960-A927-335E96082480}">
      <dgm:prSet/>
      <dgm:spPr/>
      <dgm:t>
        <a:bodyPr/>
        <a:lstStyle/>
        <a:p>
          <a:endParaRPr lang="en-US"/>
        </a:p>
      </dgm:t>
    </dgm:pt>
    <dgm:pt modelId="{D41A4702-4469-4C0E-B240-2732620487D0}">
      <dgm:prSet/>
      <dgm:spPr/>
      <dgm:t>
        <a:bodyPr/>
        <a:lstStyle/>
        <a:p>
          <a:pPr rtl="0"/>
          <a:r>
            <a:rPr lang="en-US" sz="1900" dirty="0" smtClean="0"/>
            <a:t>Two VCM protocols will be demonstrated:</a:t>
          </a:r>
          <a:endParaRPr lang="en-US" sz="1900" dirty="0"/>
        </a:p>
      </dgm:t>
    </dgm:pt>
    <dgm:pt modelId="{2EC8CCC8-D599-402B-B670-050C31640AA6}" type="parTrans" cxnId="{78A593A3-C37A-40A5-A4AC-41D3531C4DF9}">
      <dgm:prSet/>
      <dgm:spPr/>
      <dgm:t>
        <a:bodyPr/>
        <a:lstStyle/>
        <a:p>
          <a:endParaRPr lang="en-US"/>
        </a:p>
      </dgm:t>
    </dgm:pt>
    <dgm:pt modelId="{28E75709-DCC8-42CF-998D-128A3BC6BF38}" type="sibTrans" cxnId="{78A593A3-C37A-40A5-A4AC-41D3531C4DF9}">
      <dgm:prSet/>
      <dgm:spPr/>
      <dgm:t>
        <a:bodyPr/>
        <a:lstStyle/>
        <a:p>
          <a:endParaRPr lang="en-US"/>
        </a:p>
      </dgm:t>
    </dgm:pt>
    <dgm:pt modelId="{7ADCC4E2-ABA3-4A06-92E2-2C28D4C39823}">
      <dgm:prSet custT="1"/>
      <dgm:spPr/>
      <dgm:t>
        <a:bodyPr/>
        <a:lstStyle/>
        <a:p>
          <a:pPr rtl="0"/>
          <a:r>
            <a:rPr lang="en-US" sz="1800" dirty="0" smtClean="0"/>
            <a:t>Variable Coded Modulation to Maximize Information (VITAMIN), a specialized protocol for </a:t>
          </a:r>
          <a:r>
            <a:rPr lang="en-US" sz="1800" dirty="0" err="1" smtClean="0"/>
            <a:t>CubeSats</a:t>
          </a:r>
          <a:endParaRPr lang="en-US" sz="1800" dirty="0"/>
        </a:p>
      </dgm:t>
    </dgm:pt>
    <dgm:pt modelId="{1F93D468-323A-4B60-83F5-9B12784F9E09}" type="sibTrans" cxnId="{F54C754A-1743-4046-9C7B-9798F120AA53}">
      <dgm:prSet/>
      <dgm:spPr/>
      <dgm:t>
        <a:bodyPr/>
        <a:lstStyle/>
        <a:p>
          <a:endParaRPr lang="en-US"/>
        </a:p>
      </dgm:t>
    </dgm:pt>
    <dgm:pt modelId="{8161AEB9-7524-4983-AEE1-A52069405035}" type="parTrans" cxnId="{F54C754A-1743-4046-9C7B-9798F120AA53}">
      <dgm:prSet/>
      <dgm:spPr/>
      <dgm:t>
        <a:bodyPr/>
        <a:lstStyle/>
        <a:p>
          <a:endParaRPr lang="en-US"/>
        </a:p>
      </dgm:t>
    </dgm:pt>
    <dgm:pt modelId="{452EC3C5-92B5-489D-AAAD-847BD5B9010A}">
      <dgm:prSet/>
      <dgm:spPr/>
      <dgm:t>
        <a:bodyPr/>
        <a:lstStyle/>
        <a:p>
          <a:pPr rtl="0"/>
          <a:r>
            <a:rPr lang="en-US" dirty="0" smtClean="0"/>
            <a:t>Typically 2x improvement in data throughput compared to fixed modes</a:t>
          </a:r>
        </a:p>
      </dgm:t>
    </dgm:pt>
    <dgm:pt modelId="{90CD6F1E-3D57-49A3-8F8F-E986012A3073}" type="parTrans" cxnId="{F0961532-C70E-4DC0-8BD9-CB2FA0D49F07}">
      <dgm:prSet/>
      <dgm:spPr/>
      <dgm:t>
        <a:bodyPr/>
        <a:lstStyle/>
        <a:p>
          <a:endParaRPr lang="en-US"/>
        </a:p>
      </dgm:t>
    </dgm:pt>
    <dgm:pt modelId="{05C1A813-6E04-4840-BD8D-F110AC3FC5F3}" type="sibTrans" cxnId="{F0961532-C70E-4DC0-8BD9-CB2FA0D49F07}">
      <dgm:prSet/>
      <dgm:spPr/>
      <dgm:t>
        <a:bodyPr/>
        <a:lstStyle/>
        <a:p>
          <a:endParaRPr lang="en-US"/>
        </a:p>
      </dgm:t>
    </dgm:pt>
    <dgm:pt modelId="{D51BCFD8-F550-40B1-B607-4A3D8683D43E}" type="pres">
      <dgm:prSet presAssocID="{80EFFFCE-39F7-45B8-85E6-EB08EBA629A0}" presName="linear" presStyleCnt="0">
        <dgm:presLayoutVars>
          <dgm:dir/>
          <dgm:animLvl val="lvl"/>
          <dgm:resizeHandles val="exact"/>
        </dgm:presLayoutVars>
      </dgm:prSet>
      <dgm:spPr/>
      <dgm:t>
        <a:bodyPr/>
        <a:lstStyle/>
        <a:p>
          <a:endParaRPr lang="en-US"/>
        </a:p>
      </dgm:t>
    </dgm:pt>
    <dgm:pt modelId="{204EAA48-7CDA-4152-BE73-4A11DFF0E71C}" type="pres">
      <dgm:prSet presAssocID="{B8E2B124-D841-4AAD-9040-65395A11EA35}" presName="parentLin" presStyleCnt="0"/>
      <dgm:spPr/>
    </dgm:pt>
    <dgm:pt modelId="{35BA1B40-4C42-4198-9EE2-11B2DC17B32F}" type="pres">
      <dgm:prSet presAssocID="{B8E2B124-D841-4AAD-9040-65395A11EA35}" presName="parentLeftMargin" presStyleLbl="node1" presStyleIdx="0" presStyleCnt="2"/>
      <dgm:spPr/>
      <dgm:t>
        <a:bodyPr/>
        <a:lstStyle/>
        <a:p>
          <a:endParaRPr lang="en-US"/>
        </a:p>
      </dgm:t>
    </dgm:pt>
    <dgm:pt modelId="{8D31155D-BAFA-435D-9F30-EF1AE6FF8DC0}" type="pres">
      <dgm:prSet presAssocID="{B8E2B124-D841-4AAD-9040-65395A11EA35}" presName="parentText" presStyleLbl="node1" presStyleIdx="0" presStyleCnt="2">
        <dgm:presLayoutVars>
          <dgm:chMax val="0"/>
          <dgm:bulletEnabled val="1"/>
        </dgm:presLayoutVars>
      </dgm:prSet>
      <dgm:spPr/>
      <dgm:t>
        <a:bodyPr/>
        <a:lstStyle/>
        <a:p>
          <a:endParaRPr lang="en-US"/>
        </a:p>
      </dgm:t>
    </dgm:pt>
    <dgm:pt modelId="{2ADAF43C-0C65-48E4-8062-3F0CD8F7C5D7}" type="pres">
      <dgm:prSet presAssocID="{B8E2B124-D841-4AAD-9040-65395A11EA35}" presName="negativeSpace" presStyleCnt="0"/>
      <dgm:spPr/>
    </dgm:pt>
    <dgm:pt modelId="{A8AEAF67-232A-41B2-99E4-C99A59EEC88F}" type="pres">
      <dgm:prSet presAssocID="{B8E2B124-D841-4AAD-9040-65395A11EA35}" presName="childText" presStyleLbl="conFgAcc1" presStyleIdx="0" presStyleCnt="2">
        <dgm:presLayoutVars>
          <dgm:bulletEnabled val="1"/>
        </dgm:presLayoutVars>
      </dgm:prSet>
      <dgm:spPr/>
      <dgm:t>
        <a:bodyPr/>
        <a:lstStyle/>
        <a:p>
          <a:endParaRPr lang="en-US"/>
        </a:p>
      </dgm:t>
    </dgm:pt>
    <dgm:pt modelId="{2151EE7D-C73F-4C0E-AE35-1B64C77E8DAD}" type="pres">
      <dgm:prSet presAssocID="{12F2A560-A660-4468-A760-2ED41028B4CE}" presName="spaceBetweenRectangles" presStyleCnt="0"/>
      <dgm:spPr/>
    </dgm:pt>
    <dgm:pt modelId="{0D251A2F-C049-4822-B4C5-9D47FFB0048B}" type="pres">
      <dgm:prSet presAssocID="{16AE4C4D-CCFD-454C-8D77-6DC92F81DE3A}" presName="parentLin" presStyleCnt="0"/>
      <dgm:spPr/>
    </dgm:pt>
    <dgm:pt modelId="{E836BB20-E980-4F7C-9BEA-1EEC6DD6463A}" type="pres">
      <dgm:prSet presAssocID="{16AE4C4D-CCFD-454C-8D77-6DC92F81DE3A}" presName="parentLeftMargin" presStyleLbl="node1" presStyleIdx="0" presStyleCnt="2"/>
      <dgm:spPr/>
      <dgm:t>
        <a:bodyPr/>
        <a:lstStyle/>
        <a:p>
          <a:endParaRPr lang="en-US"/>
        </a:p>
      </dgm:t>
    </dgm:pt>
    <dgm:pt modelId="{D282C8C2-AB2F-4EAA-ADE5-3C3AB04FA2C4}" type="pres">
      <dgm:prSet presAssocID="{16AE4C4D-CCFD-454C-8D77-6DC92F81DE3A}" presName="parentText" presStyleLbl="node1" presStyleIdx="1" presStyleCnt="2">
        <dgm:presLayoutVars>
          <dgm:chMax val="0"/>
          <dgm:bulletEnabled val="1"/>
        </dgm:presLayoutVars>
      </dgm:prSet>
      <dgm:spPr/>
      <dgm:t>
        <a:bodyPr/>
        <a:lstStyle/>
        <a:p>
          <a:endParaRPr lang="en-US"/>
        </a:p>
      </dgm:t>
    </dgm:pt>
    <dgm:pt modelId="{3275766B-1489-4FC5-9FEF-434215917606}" type="pres">
      <dgm:prSet presAssocID="{16AE4C4D-CCFD-454C-8D77-6DC92F81DE3A}" presName="negativeSpace" presStyleCnt="0"/>
      <dgm:spPr/>
    </dgm:pt>
    <dgm:pt modelId="{E8A152A1-2FB7-4400-8319-C701EEEC6597}" type="pres">
      <dgm:prSet presAssocID="{16AE4C4D-CCFD-454C-8D77-6DC92F81DE3A}" presName="childText" presStyleLbl="conFgAcc1" presStyleIdx="1" presStyleCnt="2">
        <dgm:presLayoutVars>
          <dgm:bulletEnabled val="1"/>
        </dgm:presLayoutVars>
      </dgm:prSet>
      <dgm:spPr/>
      <dgm:t>
        <a:bodyPr/>
        <a:lstStyle/>
        <a:p>
          <a:endParaRPr lang="en-US"/>
        </a:p>
      </dgm:t>
    </dgm:pt>
  </dgm:ptLst>
  <dgm:cxnLst>
    <dgm:cxn modelId="{8C9A61E1-36B6-4314-8B58-7CA4EA4D800A}" type="presOf" srcId="{452EC3C5-92B5-489D-AAAD-847BD5B9010A}" destId="{A8AEAF67-232A-41B2-99E4-C99A59EEC88F}" srcOrd="0" destOrd="0" presId="urn:microsoft.com/office/officeart/2005/8/layout/list1"/>
    <dgm:cxn modelId="{1EFF4A0E-1981-4563-968A-79B53D172FF5}" type="presOf" srcId="{B0F01448-9408-43BE-9994-9372CBCD94CE}" destId="{A8AEAF67-232A-41B2-99E4-C99A59EEC88F}" srcOrd="0" destOrd="1" presId="urn:microsoft.com/office/officeart/2005/8/layout/list1"/>
    <dgm:cxn modelId="{C45C1428-60A8-45FD-A308-0FD1EFC67C2E}" srcId="{D41A4702-4469-4C0E-B240-2732620487D0}" destId="{E1A4B798-B455-477A-9FE6-1DA847C0ADEC}" srcOrd="0" destOrd="0" parTransId="{D1CB614C-A459-4C5A-A148-3432B0FC8FBF}" sibTransId="{AB4C9774-E985-44D0-B0B4-B3F422BE9BAA}"/>
    <dgm:cxn modelId="{18BC9E93-AC00-4564-B7EE-BAD74D0B06F8}" srcId="{16AE4C4D-CCFD-454C-8D77-6DC92F81DE3A}" destId="{15D56E83-2620-471E-B349-D24E0846DFF4}" srcOrd="1" destOrd="0" parTransId="{58E86B4C-2AAF-4C10-87DF-DBD322A36911}" sibTransId="{4898CD2D-FC7F-4A28-A660-8E2B7CFF7586}"/>
    <dgm:cxn modelId="{D883B51B-D692-4423-9E99-8826D101AA40}" type="presOf" srcId="{D41A4702-4469-4C0E-B240-2732620487D0}" destId="{E8A152A1-2FB7-4400-8319-C701EEEC6597}" srcOrd="0" destOrd="0" presId="urn:microsoft.com/office/officeart/2005/8/layout/list1"/>
    <dgm:cxn modelId="{F93E54F7-ECFE-4A7E-90AB-9CD233FE0B7C}" type="presOf" srcId="{9D177327-7CFA-4EE0-9F19-0D779F4FC798}" destId="{A8AEAF67-232A-41B2-99E4-C99A59EEC88F}" srcOrd="0" destOrd="2" presId="urn:microsoft.com/office/officeart/2005/8/layout/list1"/>
    <dgm:cxn modelId="{F8331E88-85B4-4AAF-94DF-A348906C7C1E}" srcId="{80EFFFCE-39F7-45B8-85E6-EB08EBA629A0}" destId="{B8E2B124-D841-4AAD-9040-65395A11EA35}" srcOrd="0" destOrd="0" parTransId="{1F35CF6E-2E19-4DC8-A18A-753682BC2B49}" sibTransId="{12F2A560-A660-4468-A760-2ED41028B4CE}"/>
    <dgm:cxn modelId="{D3FF1FEB-DE06-49A3-8812-42AC6A0CD3A2}" type="presOf" srcId="{E1A4B798-B455-477A-9FE6-1DA847C0ADEC}" destId="{E8A152A1-2FB7-4400-8319-C701EEEC6597}" srcOrd="0" destOrd="1" presId="urn:microsoft.com/office/officeart/2005/8/layout/list1"/>
    <dgm:cxn modelId="{F0961532-C70E-4DC0-8BD9-CB2FA0D49F07}" srcId="{B8E2B124-D841-4AAD-9040-65395A11EA35}" destId="{452EC3C5-92B5-489D-AAAD-847BD5B9010A}" srcOrd="0" destOrd="0" parTransId="{90CD6F1E-3D57-49A3-8F8F-E986012A3073}" sibTransId="{05C1A813-6E04-4840-BD8D-F110AC3FC5F3}"/>
    <dgm:cxn modelId="{B140816D-434B-4448-91D6-DF88771742E0}" srcId="{80EFFFCE-39F7-45B8-85E6-EB08EBA629A0}" destId="{16AE4C4D-CCFD-454C-8D77-6DC92F81DE3A}" srcOrd="1" destOrd="0" parTransId="{87574475-9331-4EEF-B3EE-A3E4FA2F099E}" sibTransId="{7FC26F6B-CACA-46C7-916F-0F74DFAA77B3}"/>
    <dgm:cxn modelId="{86AEEDBD-331B-4463-A643-44C24D096080}" type="presOf" srcId="{15D56E83-2620-471E-B349-D24E0846DFF4}" destId="{E8A152A1-2FB7-4400-8319-C701EEEC6597}" srcOrd="0" destOrd="3" presId="urn:microsoft.com/office/officeart/2005/8/layout/list1"/>
    <dgm:cxn modelId="{E063A9D6-9B50-47D0-A6DF-3A54DC0C3EC9}" type="presOf" srcId="{16AE4C4D-CCFD-454C-8D77-6DC92F81DE3A}" destId="{E836BB20-E980-4F7C-9BEA-1EEC6DD6463A}" srcOrd="0" destOrd="0" presId="urn:microsoft.com/office/officeart/2005/8/layout/list1"/>
    <dgm:cxn modelId="{EB0A8097-A8E5-4B32-8A5E-91FE965B7540}" type="presOf" srcId="{B8E2B124-D841-4AAD-9040-65395A11EA35}" destId="{35BA1B40-4C42-4198-9EE2-11B2DC17B32F}" srcOrd="0" destOrd="0" presId="urn:microsoft.com/office/officeart/2005/8/layout/list1"/>
    <dgm:cxn modelId="{F54C754A-1743-4046-9C7B-9798F120AA53}" srcId="{D41A4702-4469-4C0E-B240-2732620487D0}" destId="{7ADCC4E2-ABA3-4A06-92E2-2C28D4C39823}" srcOrd="1" destOrd="0" parTransId="{8161AEB9-7524-4983-AEE1-A52069405035}" sibTransId="{1F93D468-323A-4B60-83F5-9B12784F9E09}"/>
    <dgm:cxn modelId="{809494CC-9781-4960-A927-335E96082480}" srcId="{B8E2B124-D841-4AAD-9040-65395A11EA35}" destId="{9D177327-7CFA-4EE0-9F19-0D779F4FC798}" srcOrd="2" destOrd="0" parTransId="{282A7734-9E4D-4DBB-8E95-44CB87102C51}" sibTransId="{12746AAC-A28E-431A-9165-A77F166967FB}"/>
    <dgm:cxn modelId="{00D24746-7C68-45C2-92D4-0AF8E48F2B1B}" type="presOf" srcId="{7ADCC4E2-ABA3-4A06-92E2-2C28D4C39823}" destId="{E8A152A1-2FB7-4400-8319-C701EEEC6597}" srcOrd="0" destOrd="2" presId="urn:microsoft.com/office/officeart/2005/8/layout/list1"/>
    <dgm:cxn modelId="{9C6299FD-A067-49DA-9B3D-9FC6CCF5990C}" type="presOf" srcId="{16AE4C4D-CCFD-454C-8D77-6DC92F81DE3A}" destId="{D282C8C2-AB2F-4EAA-ADE5-3C3AB04FA2C4}" srcOrd="1" destOrd="0" presId="urn:microsoft.com/office/officeart/2005/8/layout/list1"/>
    <dgm:cxn modelId="{A4A1B2A0-9B62-4951-963A-D474E01D0BA7}" srcId="{B8E2B124-D841-4AAD-9040-65395A11EA35}" destId="{B0F01448-9408-43BE-9994-9372CBCD94CE}" srcOrd="1" destOrd="0" parTransId="{723A6941-9132-47A0-9206-3695125582A5}" sibTransId="{4EA7F8D0-5FC2-4C9F-9C30-6D8C58EB3D5B}"/>
    <dgm:cxn modelId="{78A593A3-C37A-40A5-A4AC-41D3531C4DF9}" srcId="{16AE4C4D-CCFD-454C-8D77-6DC92F81DE3A}" destId="{D41A4702-4469-4C0E-B240-2732620487D0}" srcOrd="0" destOrd="0" parTransId="{2EC8CCC8-D599-402B-B670-050C31640AA6}" sibTransId="{28E75709-DCC8-42CF-998D-128A3BC6BF38}"/>
    <dgm:cxn modelId="{6BC11A06-CCAA-4E2C-8A6F-15D106F80E35}" type="presOf" srcId="{B8E2B124-D841-4AAD-9040-65395A11EA35}" destId="{8D31155D-BAFA-435D-9F30-EF1AE6FF8DC0}" srcOrd="1" destOrd="0" presId="urn:microsoft.com/office/officeart/2005/8/layout/list1"/>
    <dgm:cxn modelId="{31DBC19F-8CC7-4FC6-A579-D622141740FA}" type="presOf" srcId="{80EFFFCE-39F7-45B8-85E6-EB08EBA629A0}" destId="{D51BCFD8-F550-40B1-B607-4A3D8683D43E}" srcOrd="0" destOrd="0" presId="urn:microsoft.com/office/officeart/2005/8/layout/list1"/>
    <dgm:cxn modelId="{A265F810-35B5-4A7D-AF9E-2DEBC73D1197}" type="presParOf" srcId="{D51BCFD8-F550-40B1-B607-4A3D8683D43E}" destId="{204EAA48-7CDA-4152-BE73-4A11DFF0E71C}" srcOrd="0" destOrd="0" presId="urn:microsoft.com/office/officeart/2005/8/layout/list1"/>
    <dgm:cxn modelId="{605A9CEE-E8E6-42E2-8A69-8174B0C2A16D}" type="presParOf" srcId="{204EAA48-7CDA-4152-BE73-4A11DFF0E71C}" destId="{35BA1B40-4C42-4198-9EE2-11B2DC17B32F}" srcOrd="0" destOrd="0" presId="urn:microsoft.com/office/officeart/2005/8/layout/list1"/>
    <dgm:cxn modelId="{6CE350ED-0143-42C7-BCEA-D4B4FA2216D4}" type="presParOf" srcId="{204EAA48-7CDA-4152-BE73-4A11DFF0E71C}" destId="{8D31155D-BAFA-435D-9F30-EF1AE6FF8DC0}" srcOrd="1" destOrd="0" presId="urn:microsoft.com/office/officeart/2005/8/layout/list1"/>
    <dgm:cxn modelId="{BB7CCDED-6F47-4E11-8640-C2A0B2CA3790}" type="presParOf" srcId="{D51BCFD8-F550-40B1-B607-4A3D8683D43E}" destId="{2ADAF43C-0C65-48E4-8062-3F0CD8F7C5D7}" srcOrd="1" destOrd="0" presId="urn:microsoft.com/office/officeart/2005/8/layout/list1"/>
    <dgm:cxn modelId="{7572F998-400B-471A-8FAE-B3466099ADC7}" type="presParOf" srcId="{D51BCFD8-F550-40B1-B607-4A3D8683D43E}" destId="{A8AEAF67-232A-41B2-99E4-C99A59EEC88F}" srcOrd="2" destOrd="0" presId="urn:microsoft.com/office/officeart/2005/8/layout/list1"/>
    <dgm:cxn modelId="{797F1264-52E2-4244-9BC3-9625AEF97829}" type="presParOf" srcId="{D51BCFD8-F550-40B1-B607-4A3D8683D43E}" destId="{2151EE7D-C73F-4C0E-AE35-1B64C77E8DAD}" srcOrd="3" destOrd="0" presId="urn:microsoft.com/office/officeart/2005/8/layout/list1"/>
    <dgm:cxn modelId="{3859C6C4-C65C-4EFD-8F3C-952E41881CF3}" type="presParOf" srcId="{D51BCFD8-F550-40B1-B607-4A3D8683D43E}" destId="{0D251A2F-C049-4822-B4C5-9D47FFB0048B}" srcOrd="4" destOrd="0" presId="urn:microsoft.com/office/officeart/2005/8/layout/list1"/>
    <dgm:cxn modelId="{1683D080-F248-4869-BE80-BF423D6812CA}" type="presParOf" srcId="{0D251A2F-C049-4822-B4C5-9D47FFB0048B}" destId="{E836BB20-E980-4F7C-9BEA-1EEC6DD6463A}" srcOrd="0" destOrd="0" presId="urn:microsoft.com/office/officeart/2005/8/layout/list1"/>
    <dgm:cxn modelId="{15A9DE26-7574-47AE-AA95-4ACF58CBE762}" type="presParOf" srcId="{0D251A2F-C049-4822-B4C5-9D47FFB0048B}" destId="{D282C8C2-AB2F-4EAA-ADE5-3C3AB04FA2C4}" srcOrd="1" destOrd="0" presId="urn:microsoft.com/office/officeart/2005/8/layout/list1"/>
    <dgm:cxn modelId="{CD57A80B-CBBC-463F-BB71-DD79FAC38B9A}" type="presParOf" srcId="{D51BCFD8-F550-40B1-B607-4A3D8683D43E}" destId="{3275766B-1489-4FC5-9FEF-434215917606}" srcOrd="5" destOrd="0" presId="urn:microsoft.com/office/officeart/2005/8/layout/list1"/>
    <dgm:cxn modelId="{365C22A4-FA84-44BF-8F70-FBF384A00E07}" type="presParOf" srcId="{D51BCFD8-F550-40B1-B607-4A3D8683D43E}" destId="{E8A152A1-2FB7-4400-8319-C701EEEC659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B02AFC-BE57-4DF1-BC3F-434A51447B7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9F23C4C-18A6-4084-9559-2276FB5E8E65}">
      <dgm:prSet/>
      <dgm:spPr/>
      <dgm:t>
        <a:bodyPr/>
        <a:lstStyle/>
        <a:p>
          <a:pPr rtl="0"/>
          <a:r>
            <a:rPr lang="en-US" smtClean="0"/>
            <a:t>General Information</a:t>
          </a:r>
          <a:endParaRPr lang="en-US"/>
        </a:p>
      </dgm:t>
    </dgm:pt>
    <dgm:pt modelId="{CA19FCB1-2603-4A10-B709-EF1BF1DB4EA7}" type="parTrans" cxnId="{4C148D49-4B71-41EE-8619-D87291BD3239}">
      <dgm:prSet/>
      <dgm:spPr/>
      <dgm:t>
        <a:bodyPr/>
        <a:lstStyle/>
        <a:p>
          <a:endParaRPr lang="en-US"/>
        </a:p>
      </dgm:t>
    </dgm:pt>
    <dgm:pt modelId="{D6B4824C-13C2-4A3B-AA2B-337EC4A0DA3F}" type="sibTrans" cxnId="{4C148D49-4B71-41EE-8619-D87291BD3239}">
      <dgm:prSet/>
      <dgm:spPr/>
      <dgm:t>
        <a:bodyPr/>
        <a:lstStyle/>
        <a:p>
          <a:endParaRPr lang="en-US"/>
        </a:p>
      </dgm:t>
    </dgm:pt>
    <dgm:pt modelId="{194BFDA4-A241-44AB-A701-DC78774A8FDD}">
      <dgm:prSet/>
      <dgm:spPr/>
      <dgm:t>
        <a:bodyPr/>
        <a:lstStyle/>
        <a:p>
          <a:pPr rtl="0"/>
          <a:r>
            <a:rPr lang="en-US" smtClean="0"/>
            <a:t>Composed of stations distributed worldwide</a:t>
          </a:r>
          <a:endParaRPr lang="en-US"/>
        </a:p>
      </dgm:t>
    </dgm:pt>
    <dgm:pt modelId="{D922477F-47DA-4A58-8F21-047EA093BC14}" type="parTrans" cxnId="{11DC5FBB-F56C-4C28-92B2-31E75CB7C546}">
      <dgm:prSet/>
      <dgm:spPr/>
      <dgm:t>
        <a:bodyPr/>
        <a:lstStyle/>
        <a:p>
          <a:endParaRPr lang="en-US"/>
        </a:p>
      </dgm:t>
    </dgm:pt>
    <dgm:pt modelId="{D5C284DB-7458-417C-BC49-413200A0691A}" type="sibTrans" cxnId="{11DC5FBB-F56C-4C28-92B2-31E75CB7C546}">
      <dgm:prSet/>
      <dgm:spPr/>
      <dgm:t>
        <a:bodyPr/>
        <a:lstStyle/>
        <a:p>
          <a:endParaRPr lang="en-US"/>
        </a:p>
      </dgm:t>
    </dgm:pt>
    <dgm:pt modelId="{5BD1CE1F-6394-4721-9173-2F8793738F2B}">
      <dgm:prSet/>
      <dgm:spPr/>
      <dgm:t>
        <a:bodyPr/>
        <a:lstStyle/>
        <a:p>
          <a:pPr rtl="0"/>
          <a:r>
            <a:rPr lang="en-US" dirty="0" smtClean="0"/>
            <a:t>Supports launch, suborbital, LEO, GEO, HEO, LaGrange, and Lunar</a:t>
          </a:r>
          <a:endParaRPr lang="en-US" dirty="0"/>
        </a:p>
      </dgm:t>
    </dgm:pt>
    <dgm:pt modelId="{2603F242-3B6D-48AA-8F76-19F3B85B856D}" type="parTrans" cxnId="{31C4E766-D65E-4704-982E-C694132E5D10}">
      <dgm:prSet/>
      <dgm:spPr/>
      <dgm:t>
        <a:bodyPr/>
        <a:lstStyle/>
        <a:p>
          <a:endParaRPr lang="en-US"/>
        </a:p>
      </dgm:t>
    </dgm:pt>
    <dgm:pt modelId="{AF089581-D3B5-481F-90A0-F884BC88EE1D}" type="sibTrans" cxnId="{31C4E766-D65E-4704-982E-C694132E5D10}">
      <dgm:prSet/>
      <dgm:spPr/>
      <dgm:t>
        <a:bodyPr/>
        <a:lstStyle/>
        <a:p>
          <a:endParaRPr lang="en-US"/>
        </a:p>
      </dgm:t>
    </dgm:pt>
    <dgm:pt modelId="{5A74992B-4AD7-492E-9F6D-9307F0638BF2}">
      <dgm:prSet/>
      <dgm:spPr/>
      <dgm:t>
        <a:bodyPr/>
        <a:lstStyle/>
        <a:p>
          <a:pPr rtl="0"/>
          <a:r>
            <a:rPr lang="en-US" dirty="0" smtClean="0"/>
            <a:t>NEN Expansions</a:t>
          </a:r>
          <a:endParaRPr lang="en-US" dirty="0"/>
        </a:p>
      </dgm:t>
    </dgm:pt>
    <dgm:pt modelId="{C971CF65-9BB2-442A-A7E6-41CE2A11326D}" type="parTrans" cxnId="{EA3808DC-79CA-4F7D-8053-E10D471C8287}">
      <dgm:prSet/>
      <dgm:spPr/>
      <dgm:t>
        <a:bodyPr/>
        <a:lstStyle/>
        <a:p>
          <a:endParaRPr lang="en-US"/>
        </a:p>
      </dgm:t>
    </dgm:pt>
    <dgm:pt modelId="{AD9CD785-6FF1-4AEE-8D2A-A7A3E2271E17}" type="sibTrans" cxnId="{EA3808DC-79CA-4F7D-8053-E10D471C8287}">
      <dgm:prSet/>
      <dgm:spPr/>
      <dgm:t>
        <a:bodyPr/>
        <a:lstStyle/>
        <a:p>
          <a:endParaRPr lang="en-US"/>
        </a:p>
      </dgm:t>
    </dgm:pt>
    <dgm:pt modelId="{1DC4A953-C6A2-4CEA-89F9-33C2DBC04B8F}">
      <dgm:prSet/>
      <dgm:spPr/>
      <dgm:t>
        <a:bodyPr/>
        <a:lstStyle/>
        <a:p>
          <a:pPr rtl="0"/>
          <a:r>
            <a:rPr lang="en-US" dirty="0" smtClean="0"/>
            <a:t>5 new </a:t>
          </a:r>
          <a:r>
            <a:rPr lang="en-US" dirty="0" err="1" smtClean="0"/>
            <a:t>Ka</a:t>
          </a:r>
          <a:r>
            <a:rPr lang="en-US" dirty="0" smtClean="0"/>
            <a:t>-band antennas, 2 </a:t>
          </a:r>
          <a:r>
            <a:rPr lang="en-US" dirty="0" err="1" smtClean="0"/>
            <a:t>Ka</a:t>
          </a:r>
          <a:r>
            <a:rPr lang="en-US" dirty="0" smtClean="0"/>
            <a:t>-band antenna upgrades </a:t>
          </a:r>
          <a:endParaRPr lang="en-US" dirty="0"/>
        </a:p>
      </dgm:t>
    </dgm:pt>
    <dgm:pt modelId="{64AE27E4-9E8B-4F01-809C-775BB81AFDEB}" type="parTrans" cxnId="{E621D108-1A77-4232-A9FA-010DF9DABCF3}">
      <dgm:prSet/>
      <dgm:spPr/>
      <dgm:t>
        <a:bodyPr/>
        <a:lstStyle/>
        <a:p>
          <a:endParaRPr lang="en-US"/>
        </a:p>
      </dgm:t>
    </dgm:pt>
    <dgm:pt modelId="{5ACFDA19-9D10-4FA8-B6B2-3230D05DBEC0}" type="sibTrans" cxnId="{E621D108-1A77-4232-A9FA-010DF9DABCF3}">
      <dgm:prSet/>
      <dgm:spPr/>
      <dgm:t>
        <a:bodyPr/>
        <a:lstStyle/>
        <a:p>
          <a:endParaRPr lang="en-US"/>
        </a:p>
      </dgm:t>
    </dgm:pt>
    <dgm:pt modelId="{71332FF3-D37D-4E42-A4D2-9287B0AFC2D3}">
      <dgm:prSet/>
      <dgm:spPr/>
      <dgm:t>
        <a:bodyPr/>
        <a:lstStyle/>
        <a:p>
          <a:pPr rtl="0"/>
          <a:r>
            <a:rPr lang="en-US" dirty="0" smtClean="0"/>
            <a:t>Contact Scott </a:t>
          </a:r>
          <a:r>
            <a:rPr lang="en-US" dirty="0" err="1" smtClean="0"/>
            <a:t>Schaire</a:t>
          </a:r>
          <a:r>
            <a:rPr lang="en-US" dirty="0" smtClean="0"/>
            <a:t>, scott.h.schaire@nasa.gov, 757-824-1120, NASA Goddard Space Flight Center, Near Earth Network Wallops Manager</a:t>
          </a:r>
          <a:endParaRPr lang="en-US" dirty="0"/>
        </a:p>
      </dgm:t>
    </dgm:pt>
    <dgm:pt modelId="{80998F93-1B5F-427E-A0B7-314EEA5CC905}" type="parTrans" cxnId="{5C7C512B-E468-48EC-BC3B-E7B63FBDEE6E}">
      <dgm:prSet/>
      <dgm:spPr/>
      <dgm:t>
        <a:bodyPr/>
        <a:lstStyle/>
        <a:p>
          <a:endParaRPr lang="en-US"/>
        </a:p>
      </dgm:t>
    </dgm:pt>
    <dgm:pt modelId="{BB68856C-FB0C-4767-82AC-F7CABEAD9F0B}" type="sibTrans" cxnId="{5C7C512B-E468-48EC-BC3B-E7B63FBDEE6E}">
      <dgm:prSet/>
      <dgm:spPr/>
      <dgm:t>
        <a:bodyPr/>
        <a:lstStyle/>
        <a:p>
          <a:endParaRPr lang="en-US"/>
        </a:p>
      </dgm:t>
    </dgm:pt>
    <dgm:pt modelId="{DF616628-3C48-47C7-841E-E635CFE22D97}">
      <dgm:prSet/>
      <dgm:spPr/>
      <dgm:t>
        <a:bodyPr/>
        <a:lstStyle/>
        <a:p>
          <a:r>
            <a:rPr lang="en-US" dirty="0" smtClean="0"/>
            <a:t>NEN Questions? </a:t>
          </a:r>
          <a:endParaRPr lang="en-US" dirty="0"/>
        </a:p>
      </dgm:t>
    </dgm:pt>
    <dgm:pt modelId="{98D8BE55-586A-46EE-86E0-49C004143D71}" type="parTrans" cxnId="{88BDE4A9-E99C-4A2A-A26E-C591EC8430B5}">
      <dgm:prSet/>
      <dgm:spPr/>
      <dgm:t>
        <a:bodyPr/>
        <a:lstStyle/>
        <a:p>
          <a:endParaRPr lang="en-US"/>
        </a:p>
      </dgm:t>
    </dgm:pt>
    <dgm:pt modelId="{FFDFFA91-8BBD-4C4E-ABDF-C2EB40D2FAB3}" type="sibTrans" cxnId="{88BDE4A9-E99C-4A2A-A26E-C591EC8430B5}">
      <dgm:prSet/>
      <dgm:spPr/>
      <dgm:t>
        <a:bodyPr/>
        <a:lstStyle/>
        <a:p>
          <a:endParaRPr lang="en-US"/>
        </a:p>
      </dgm:t>
    </dgm:pt>
    <dgm:pt modelId="{817BF938-08B5-46FF-98B2-52BE396AAD5F}">
      <dgm:prSet/>
      <dgm:spPr/>
      <dgm:t>
        <a:bodyPr/>
        <a:lstStyle/>
        <a:p>
          <a:pPr rtl="0"/>
          <a:r>
            <a:rPr lang="en-US" dirty="0" smtClean="0"/>
            <a:t>Delay Tolerant Networking</a:t>
          </a:r>
          <a:endParaRPr lang="en-US" dirty="0"/>
        </a:p>
      </dgm:t>
    </dgm:pt>
    <dgm:pt modelId="{F022DD45-2FDA-4B9E-9304-14E105882389}" type="parTrans" cxnId="{361050CE-B4B8-4B4C-9F4F-809BF339CC3A}">
      <dgm:prSet/>
      <dgm:spPr/>
      <dgm:t>
        <a:bodyPr/>
        <a:lstStyle/>
        <a:p>
          <a:endParaRPr lang="en-US"/>
        </a:p>
      </dgm:t>
    </dgm:pt>
    <dgm:pt modelId="{6B85A8BF-1044-41C3-855B-06BD55939C07}" type="sibTrans" cxnId="{361050CE-B4B8-4B4C-9F4F-809BF339CC3A}">
      <dgm:prSet/>
      <dgm:spPr/>
      <dgm:t>
        <a:bodyPr/>
        <a:lstStyle/>
        <a:p>
          <a:endParaRPr lang="en-US"/>
        </a:p>
      </dgm:t>
    </dgm:pt>
    <dgm:pt modelId="{9D5732FD-F9F8-4725-A5C3-7A5E392357A3}">
      <dgm:prSet/>
      <dgm:spPr/>
      <dgm:t>
        <a:bodyPr/>
        <a:lstStyle/>
        <a:p>
          <a:pPr rtl="0"/>
          <a:r>
            <a:rPr lang="en-US" dirty="0" smtClean="0"/>
            <a:t>S-Band (up/down), X-band(up/down), and </a:t>
          </a:r>
          <a:r>
            <a:rPr lang="en-US" dirty="0" err="1" smtClean="0"/>
            <a:t>Ka</a:t>
          </a:r>
          <a:r>
            <a:rPr lang="en-US" dirty="0" smtClean="0"/>
            <a:t>-band (down)</a:t>
          </a:r>
          <a:endParaRPr lang="en-US" dirty="0"/>
        </a:p>
      </dgm:t>
    </dgm:pt>
    <dgm:pt modelId="{EAB911DC-3163-4A6E-A7A5-45DBE05DF832}" type="parTrans" cxnId="{83154948-57DA-41F2-8B95-E6FA096E3FB3}">
      <dgm:prSet/>
      <dgm:spPr/>
      <dgm:t>
        <a:bodyPr/>
        <a:lstStyle/>
        <a:p>
          <a:endParaRPr lang="en-US"/>
        </a:p>
      </dgm:t>
    </dgm:pt>
    <dgm:pt modelId="{2CB85038-D0AA-4075-A71A-F5113EA3AA44}" type="sibTrans" cxnId="{83154948-57DA-41F2-8B95-E6FA096E3FB3}">
      <dgm:prSet/>
      <dgm:spPr/>
      <dgm:t>
        <a:bodyPr/>
        <a:lstStyle/>
        <a:p>
          <a:endParaRPr lang="en-US"/>
        </a:p>
      </dgm:t>
    </dgm:pt>
    <dgm:pt modelId="{39575345-FE5C-4948-A727-59F02980E078}">
      <dgm:prSet/>
      <dgm:spPr/>
      <dgm:t>
        <a:bodyPr/>
        <a:lstStyle/>
        <a:p>
          <a:pPr rtl="0"/>
          <a:r>
            <a:rPr lang="en-US" b="1" dirty="0" smtClean="0"/>
            <a:t>DVB-S2 demonstrations</a:t>
          </a:r>
          <a:endParaRPr lang="en-US" b="1" dirty="0"/>
        </a:p>
      </dgm:t>
    </dgm:pt>
    <dgm:pt modelId="{CC71689B-0CF6-4D50-A6BA-971331D3FA4C}" type="parTrans" cxnId="{408B20BD-C0FA-4667-8421-15F37D076CC6}">
      <dgm:prSet/>
      <dgm:spPr/>
      <dgm:t>
        <a:bodyPr/>
        <a:lstStyle/>
        <a:p>
          <a:endParaRPr lang="en-US"/>
        </a:p>
      </dgm:t>
    </dgm:pt>
    <dgm:pt modelId="{CC9A10C5-88F4-4711-B20C-462003EB6054}" type="sibTrans" cxnId="{408B20BD-C0FA-4667-8421-15F37D076CC6}">
      <dgm:prSet/>
      <dgm:spPr/>
      <dgm:t>
        <a:bodyPr/>
        <a:lstStyle/>
        <a:p>
          <a:endParaRPr lang="en-US"/>
        </a:p>
      </dgm:t>
    </dgm:pt>
    <dgm:pt modelId="{86DF81E5-1C51-4681-BAD0-6758BBCC71F4}">
      <dgm:prSet/>
      <dgm:spPr/>
      <dgm:t>
        <a:bodyPr/>
        <a:lstStyle/>
        <a:p>
          <a:pPr rtl="0"/>
          <a:r>
            <a:rPr lang="en-US" dirty="0" smtClean="0"/>
            <a:t>Lunar communication upgrades, X-band uplink (proposed)</a:t>
          </a:r>
          <a:endParaRPr lang="en-US" dirty="0"/>
        </a:p>
      </dgm:t>
    </dgm:pt>
    <dgm:pt modelId="{1C909764-2AEC-4B03-A083-FBB0E4BD7B94}" type="parTrans" cxnId="{D7D433DC-EF42-4EE8-B051-FF953FF45A6F}">
      <dgm:prSet/>
      <dgm:spPr/>
      <dgm:t>
        <a:bodyPr/>
        <a:lstStyle/>
        <a:p>
          <a:endParaRPr lang="en-US"/>
        </a:p>
      </dgm:t>
    </dgm:pt>
    <dgm:pt modelId="{84854067-79D2-43BB-9298-37476F76FAA5}" type="sibTrans" cxnId="{D7D433DC-EF42-4EE8-B051-FF953FF45A6F}">
      <dgm:prSet/>
      <dgm:spPr/>
      <dgm:t>
        <a:bodyPr/>
        <a:lstStyle/>
        <a:p>
          <a:endParaRPr lang="en-US"/>
        </a:p>
      </dgm:t>
    </dgm:pt>
    <dgm:pt modelId="{AC42EEE8-9E3B-4DCC-833C-277C36F55194}" type="pres">
      <dgm:prSet presAssocID="{D9B02AFC-BE57-4DF1-BC3F-434A51447B7A}" presName="linear" presStyleCnt="0">
        <dgm:presLayoutVars>
          <dgm:dir/>
          <dgm:animLvl val="lvl"/>
          <dgm:resizeHandles val="exact"/>
        </dgm:presLayoutVars>
      </dgm:prSet>
      <dgm:spPr/>
      <dgm:t>
        <a:bodyPr/>
        <a:lstStyle/>
        <a:p>
          <a:endParaRPr lang="en-US"/>
        </a:p>
      </dgm:t>
    </dgm:pt>
    <dgm:pt modelId="{310DA7CA-47E7-4EFE-A7F1-33E71182B3B7}" type="pres">
      <dgm:prSet presAssocID="{C9F23C4C-18A6-4084-9559-2276FB5E8E65}" presName="parentLin" presStyleCnt="0"/>
      <dgm:spPr/>
    </dgm:pt>
    <dgm:pt modelId="{1C64173D-6C24-4B0B-BD10-60550417BDE0}" type="pres">
      <dgm:prSet presAssocID="{C9F23C4C-18A6-4084-9559-2276FB5E8E65}" presName="parentLeftMargin" presStyleLbl="node1" presStyleIdx="0" presStyleCnt="3"/>
      <dgm:spPr/>
      <dgm:t>
        <a:bodyPr/>
        <a:lstStyle/>
        <a:p>
          <a:endParaRPr lang="en-US"/>
        </a:p>
      </dgm:t>
    </dgm:pt>
    <dgm:pt modelId="{A617348F-68F0-41B6-ABD6-A1BC847B8A54}" type="pres">
      <dgm:prSet presAssocID="{C9F23C4C-18A6-4084-9559-2276FB5E8E65}" presName="parentText" presStyleLbl="node1" presStyleIdx="0" presStyleCnt="3">
        <dgm:presLayoutVars>
          <dgm:chMax val="0"/>
          <dgm:bulletEnabled val="1"/>
        </dgm:presLayoutVars>
      </dgm:prSet>
      <dgm:spPr/>
      <dgm:t>
        <a:bodyPr/>
        <a:lstStyle/>
        <a:p>
          <a:endParaRPr lang="en-US"/>
        </a:p>
      </dgm:t>
    </dgm:pt>
    <dgm:pt modelId="{8E5C9271-3B37-478A-8695-4A0E0AD3036F}" type="pres">
      <dgm:prSet presAssocID="{C9F23C4C-18A6-4084-9559-2276FB5E8E65}" presName="negativeSpace" presStyleCnt="0"/>
      <dgm:spPr/>
    </dgm:pt>
    <dgm:pt modelId="{C4738AFC-273D-42B0-A07E-F1F340E0A08E}" type="pres">
      <dgm:prSet presAssocID="{C9F23C4C-18A6-4084-9559-2276FB5E8E65}" presName="childText" presStyleLbl="conFgAcc1" presStyleIdx="0" presStyleCnt="3">
        <dgm:presLayoutVars>
          <dgm:bulletEnabled val="1"/>
        </dgm:presLayoutVars>
      </dgm:prSet>
      <dgm:spPr/>
      <dgm:t>
        <a:bodyPr/>
        <a:lstStyle/>
        <a:p>
          <a:endParaRPr lang="en-US"/>
        </a:p>
      </dgm:t>
    </dgm:pt>
    <dgm:pt modelId="{6D31EFAE-DCA0-4779-92F0-14F7C1CB8364}" type="pres">
      <dgm:prSet presAssocID="{D6B4824C-13C2-4A3B-AA2B-337EC4A0DA3F}" presName="spaceBetweenRectangles" presStyleCnt="0"/>
      <dgm:spPr/>
    </dgm:pt>
    <dgm:pt modelId="{50268081-91D7-4DF6-BE35-5A26584E3A4E}" type="pres">
      <dgm:prSet presAssocID="{5A74992B-4AD7-492E-9F6D-9307F0638BF2}" presName="parentLin" presStyleCnt="0"/>
      <dgm:spPr/>
    </dgm:pt>
    <dgm:pt modelId="{84F2FA33-1AD4-4F91-9DFB-AE004D7D49AE}" type="pres">
      <dgm:prSet presAssocID="{5A74992B-4AD7-492E-9F6D-9307F0638BF2}" presName="parentLeftMargin" presStyleLbl="node1" presStyleIdx="0" presStyleCnt="3"/>
      <dgm:spPr/>
      <dgm:t>
        <a:bodyPr/>
        <a:lstStyle/>
        <a:p>
          <a:endParaRPr lang="en-US"/>
        </a:p>
      </dgm:t>
    </dgm:pt>
    <dgm:pt modelId="{4905A26C-EBE2-43CA-8D9C-A14748203132}" type="pres">
      <dgm:prSet presAssocID="{5A74992B-4AD7-492E-9F6D-9307F0638BF2}" presName="parentText" presStyleLbl="node1" presStyleIdx="1" presStyleCnt="3">
        <dgm:presLayoutVars>
          <dgm:chMax val="0"/>
          <dgm:bulletEnabled val="1"/>
        </dgm:presLayoutVars>
      </dgm:prSet>
      <dgm:spPr/>
      <dgm:t>
        <a:bodyPr/>
        <a:lstStyle/>
        <a:p>
          <a:endParaRPr lang="en-US"/>
        </a:p>
      </dgm:t>
    </dgm:pt>
    <dgm:pt modelId="{B3F92E0A-B3CA-47E1-B0BE-79A00D16F21F}" type="pres">
      <dgm:prSet presAssocID="{5A74992B-4AD7-492E-9F6D-9307F0638BF2}" presName="negativeSpace" presStyleCnt="0"/>
      <dgm:spPr/>
    </dgm:pt>
    <dgm:pt modelId="{65768BD7-6842-4FBB-83C9-8DCABA838DB3}" type="pres">
      <dgm:prSet presAssocID="{5A74992B-4AD7-492E-9F6D-9307F0638BF2}" presName="childText" presStyleLbl="conFgAcc1" presStyleIdx="1" presStyleCnt="3">
        <dgm:presLayoutVars>
          <dgm:bulletEnabled val="1"/>
        </dgm:presLayoutVars>
      </dgm:prSet>
      <dgm:spPr/>
      <dgm:t>
        <a:bodyPr/>
        <a:lstStyle/>
        <a:p>
          <a:endParaRPr lang="en-US"/>
        </a:p>
      </dgm:t>
    </dgm:pt>
    <dgm:pt modelId="{CA315775-B07A-4CCF-8B8C-3D8D5918BDF4}" type="pres">
      <dgm:prSet presAssocID="{AD9CD785-6FF1-4AEE-8D2A-A7A3E2271E17}" presName="spaceBetweenRectangles" presStyleCnt="0"/>
      <dgm:spPr/>
    </dgm:pt>
    <dgm:pt modelId="{6E6B0FB5-41EA-4DF9-A4CC-C59EF6C9C1D6}" type="pres">
      <dgm:prSet presAssocID="{DF616628-3C48-47C7-841E-E635CFE22D97}" presName="parentLin" presStyleCnt="0"/>
      <dgm:spPr/>
    </dgm:pt>
    <dgm:pt modelId="{57E27253-6FFB-41C5-ABD8-3DA792BDCD31}" type="pres">
      <dgm:prSet presAssocID="{DF616628-3C48-47C7-841E-E635CFE22D97}" presName="parentLeftMargin" presStyleLbl="node1" presStyleIdx="1" presStyleCnt="3"/>
      <dgm:spPr/>
      <dgm:t>
        <a:bodyPr/>
        <a:lstStyle/>
        <a:p>
          <a:endParaRPr lang="en-US"/>
        </a:p>
      </dgm:t>
    </dgm:pt>
    <dgm:pt modelId="{5D33301A-4B7F-409C-8735-21E6F251619B}" type="pres">
      <dgm:prSet presAssocID="{DF616628-3C48-47C7-841E-E635CFE22D97}" presName="parentText" presStyleLbl="node1" presStyleIdx="2" presStyleCnt="3">
        <dgm:presLayoutVars>
          <dgm:chMax val="0"/>
          <dgm:bulletEnabled val="1"/>
        </dgm:presLayoutVars>
      </dgm:prSet>
      <dgm:spPr/>
      <dgm:t>
        <a:bodyPr/>
        <a:lstStyle/>
        <a:p>
          <a:endParaRPr lang="en-US"/>
        </a:p>
      </dgm:t>
    </dgm:pt>
    <dgm:pt modelId="{152F6DCD-1402-4C06-8741-F09C0D261D1C}" type="pres">
      <dgm:prSet presAssocID="{DF616628-3C48-47C7-841E-E635CFE22D97}" presName="negativeSpace" presStyleCnt="0"/>
      <dgm:spPr/>
    </dgm:pt>
    <dgm:pt modelId="{A2B027B5-D49D-4D60-9661-315724A0BF74}" type="pres">
      <dgm:prSet presAssocID="{DF616628-3C48-47C7-841E-E635CFE22D97}" presName="childText" presStyleLbl="conFgAcc1" presStyleIdx="2" presStyleCnt="3">
        <dgm:presLayoutVars>
          <dgm:bulletEnabled val="1"/>
        </dgm:presLayoutVars>
      </dgm:prSet>
      <dgm:spPr/>
      <dgm:t>
        <a:bodyPr/>
        <a:lstStyle/>
        <a:p>
          <a:endParaRPr lang="en-US"/>
        </a:p>
      </dgm:t>
    </dgm:pt>
  </dgm:ptLst>
  <dgm:cxnLst>
    <dgm:cxn modelId="{45585093-CA31-42E4-9127-086624BB9E0A}" type="presOf" srcId="{9D5732FD-F9F8-4725-A5C3-7A5E392357A3}" destId="{C4738AFC-273D-42B0-A07E-F1F340E0A08E}" srcOrd="0" destOrd="2" presId="urn:microsoft.com/office/officeart/2005/8/layout/list1"/>
    <dgm:cxn modelId="{118B78F3-C5C1-4CFB-A8E9-9DF2664B1C16}" type="presOf" srcId="{C9F23C4C-18A6-4084-9559-2276FB5E8E65}" destId="{1C64173D-6C24-4B0B-BD10-60550417BDE0}" srcOrd="0" destOrd="0" presId="urn:microsoft.com/office/officeart/2005/8/layout/list1"/>
    <dgm:cxn modelId="{EA3808DC-79CA-4F7D-8053-E10D471C8287}" srcId="{D9B02AFC-BE57-4DF1-BC3F-434A51447B7A}" destId="{5A74992B-4AD7-492E-9F6D-9307F0638BF2}" srcOrd="1" destOrd="0" parTransId="{C971CF65-9BB2-442A-A7E6-41CE2A11326D}" sibTransId="{AD9CD785-6FF1-4AEE-8D2A-A7A3E2271E17}"/>
    <dgm:cxn modelId="{83154948-57DA-41F2-8B95-E6FA096E3FB3}" srcId="{C9F23C4C-18A6-4084-9559-2276FB5E8E65}" destId="{9D5732FD-F9F8-4725-A5C3-7A5E392357A3}" srcOrd="2" destOrd="0" parTransId="{EAB911DC-3163-4A6E-A7A5-45DBE05DF832}" sibTransId="{2CB85038-D0AA-4075-A71A-F5113EA3AA44}"/>
    <dgm:cxn modelId="{55C096E7-1BA4-4863-8AEB-6E4262C12441}" type="presOf" srcId="{DF616628-3C48-47C7-841E-E635CFE22D97}" destId="{5D33301A-4B7F-409C-8735-21E6F251619B}" srcOrd="1" destOrd="0" presId="urn:microsoft.com/office/officeart/2005/8/layout/list1"/>
    <dgm:cxn modelId="{8DD8B93E-5CB1-4A25-84CA-C8F2AC86AFB7}" type="presOf" srcId="{5BD1CE1F-6394-4721-9173-2F8793738F2B}" destId="{C4738AFC-273D-42B0-A07E-F1F340E0A08E}" srcOrd="0" destOrd="1" presId="urn:microsoft.com/office/officeart/2005/8/layout/list1"/>
    <dgm:cxn modelId="{5C7C512B-E468-48EC-BC3B-E7B63FBDEE6E}" srcId="{DF616628-3C48-47C7-841E-E635CFE22D97}" destId="{71332FF3-D37D-4E42-A4D2-9287B0AFC2D3}" srcOrd="0" destOrd="0" parTransId="{80998F93-1B5F-427E-A0B7-314EEA5CC905}" sibTransId="{BB68856C-FB0C-4767-82AC-F7CABEAD9F0B}"/>
    <dgm:cxn modelId="{361050CE-B4B8-4B4C-9F4F-809BF339CC3A}" srcId="{5A74992B-4AD7-492E-9F6D-9307F0638BF2}" destId="{817BF938-08B5-46FF-98B2-52BE396AAD5F}" srcOrd="1" destOrd="0" parTransId="{F022DD45-2FDA-4B9E-9304-14E105882389}" sibTransId="{6B85A8BF-1044-41C3-855B-06BD55939C07}"/>
    <dgm:cxn modelId="{705DFE5D-B869-4E0E-B94D-68857D495B50}" type="presOf" srcId="{5A74992B-4AD7-492E-9F6D-9307F0638BF2}" destId="{84F2FA33-1AD4-4F91-9DFB-AE004D7D49AE}" srcOrd="0" destOrd="0" presId="urn:microsoft.com/office/officeart/2005/8/layout/list1"/>
    <dgm:cxn modelId="{E621D108-1A77-4232-A9FA-010DF9DABCF3}" srcId="{5A74992B-4AD7-492E-9F6D-9307F0638BF2}" destId="{1DC4A953-C6A2-4CEA-89F9-33C2DBC04B8F}" srcOrd="0" destOrd="0" parTransId="{64AE27E4-9E8B-4F01-809C-775BB81AFDEB}" sibTransId="{5ACFDA19-9D10-4FA8-B6B2-3230D05DBEC0}"/>
    <dgm:cxn modelId="{BFD5BF4E-FF1D-4453-AC46-1A8E498392B7}" type="presOf" srcId="{39575345-FE5C-4948-A727-59F02980E078}" destId="{65768BD7-6842-4FBB-83C9-8DCABA838DB3}" srcOrd="0" destOrd="3" presId="urn:microsoft.com/office/officeart/2005/8/layout/list1"/>
    <dgm:cxn modelId="{1E33DD79-0DDA-41DE-A2D3-92A0B5B45EAF}" type="presOf" srcId="{C9F23C4C-18A6-4084-9559-2276FB5E8E65}" destId="{A617348F-68F0-41B6-ABD6-A1BC847B8A54}" srcOrd="1" destOrd="0" presId="urn:microsoft.com/office/officeart/2005/8/layout/list1"/>
    <dgm:cxn modelId="{66ED8706-16E7-46CE-B9E4-DA91C96476E6}" type="presOf" srcId="{817BF938-08B5-46FF-98B2-52BE396AAD5F}" destId="{65768BD7-6842-4FBB-83C9-8DCABA838DB3}" srcOrd="0" destOrd="1" presId="urn:microsoft.com/office/officeart/2005/8/layout/list1"/>
    <dgm:cxn modelId="{11DC5FBB-F56C-4C28-92B2-31E75CB7C546}" srcId="{C9F23C4C-18A6-4084-9559-2276FB5E8E65}" destId="{194BFDA4-A241-44AB-A701-DC78774A8FDD}" srcOrd="0" destOrd="0" parTransId="{D922477F-47DA-4A58-8F21-047EA093BC14}" sibTransId="{D5C284DB-7458-417C-BC49-413200A0691A}"/>
    <dgm:cxn modelId="{88BDE4A9-E99C-4A2A-A26E-C591EC8430B5}" srcId="{D9B02AFC-BE57-4DF1-BC3F-434A51447B7A}" destId="{DF616628-3C48-47C7-841E-E635CFE22D97}" srcOrd="2" destOrd="0" parTransId="{98D8BE55-586A-46EE-86E0-49C004143D71}" sibTransId="{FFDFFA91-8BBD-4C4E-ABDF-C2EB40D2FAB3}"/>
    <dgm:cxn modelId="{E839BE78-4896-44E9-8396-4ED46FE45BAD}" type="presOf" srcId="{86DF81E5-1C51-4681-BAD0-6758BBCC71F4}" destId="{65768BD7-6842-4FBB-83C9-8DCABA838DB3}" srcOrd="0" destOrd="2" presId="urn:microsoft.com/office/officeart/2005/8/layout/list1"/>
    <dgm:cxn modelId="{E08136E4-C622-486E-AA58-7B308F11939E}" type="presOf" srcId="{1DC4A953-C6A2-4CEA-89F9-33C2DBC04B8F}" destId="{65768BD7-6842-4FBB-83C9-8DCABA838DB3}" srcOrd="0" destOrd="0" presId="urn:microsoft.com/office/officeart/2005/8/layout/list1"/>
    <dgm:cxn modelId="{D7D433DC-EF42-4EE8-B051-FF953FF45A6F}" srcId="{5A74992B-4AD7-492E-9F6D-9307F0638BF2}" destId="{86DF81E5-1C51-4681-BAD0-6758BBCC71F4}" srcOrd="2" destOrd="0" parTransId="{1C909764-2AEC-4B03-A083-FBB0E4BD7B94}" sibTransId="{84854067-79D2-43BB-9298-37476F76FAA5}"/>
    <dgm:cxn modelId="{43725F40-EBB4-4380-BAAA-29ED73069028}" type="presOf" srcId="{5A74992B-4AD7-492E-9F6D-9307F0638BF2}" destId="{4905A26C-EBE2-43CA-8D9C-A14748203132}" srcOrd="1" destOrd="0" presId="urn:microsoft.com/office/officeart/2005/8/layout/list1"/>
    <dgm:cxn modelId="{FE969AB2-C835-434A-A0BA-34A5BA486836}" type="presOf" srcId="{194BFDA4-A241-44AB-A701-DC78774A8FDD}" destId="{C4738AFC-273D-42B0-A07E-F1F340E0A08E}" srcOrd="0" destOrd="0" presId="urn:microsoft.com/office/officeart/2005/8/layout/list1"/>
    <dgm:cxn modelId="{4C148D49-4B71-41EE-8619-D87291BD3239}" srcId="{D9B02AFC-BE57-4DF1-BC3F-434A51447B7A}" destId="{C9F23C4C-18A6-4084-9559-2276FB5E8E65}" srcOrd="0" destOrd="0" parTransId="{CA19FCB1-2603-4A10-B709-EF1BF1DB4EA7}" sibTransId="{D6B4824C-13C2-4A3B-AA2B-337EC4A0DA3F}"/>
    <dgm:cxn modelId="{31C4E766-D65E-4704-982E-C694132E5D10}" srcId="{C9F23C4C-18A6-4084-9559-2276FB5E8E65}" destId="{5BD1CE1F-6394-4721-9173-2F8793738F2B}" srcOrd="1" destOrd="0" parTransId="{2603F242-3B6D-48AA-8F76-19F3B85B856D}" sibTransId="{AF089581-D3B5-481F-90A0-F884BC88EE1D}"/>
    <dgm:cxn modelId="{865CBA21-F6CD-429B-B34B-89D53E40BCB9}" type="presOf" srcId="{D9B02AFC-BE57-4DF1-BC3F-434A51447B7A}" destId="{AC42EEE8-9E3B-4DCC-833C-277C36F55194}" srcOrd="0" destOrd="0" presId="urn:microsoft.com/office/officeart/2005/8/layout/list1"/>
    <dgm:cxn modelId="{89ADFF15-05A8-43EC-85C8-EBA148BF7E47}" type="presOf" srcId="{DF616628-3C48-47C7-841E-E635CFE22D97}" destId="{57E27253-6FFB-41C5-ABD8-3DA792BDCD31}" srcOrd="0" destOrd="0" presId="urn:microsoft.com/office/officeart/2005/8/layout/list1"/>
    <dgm:cxn modelId="{0A761E63-9FF0-47C5-858D-5F01AB02B185}" type="presOf" srcId="{71332FF3-D37D-4E42-A4D2-9287B0AFC2D3}" destId="{A2B027B5-D49D-4D60-9661-315724A0BF74}" srcOrd="0" destOrd="0" presId="urn:microsoft.com/office/officeart/2005/8/layout/list1"/>
    <dgm:cxn modelId="{408B20BD-C0FA-4667-8421-15F37D076CC6}" srcId="{5A74992B-4AD7-492E-9F6D-9307F0638BF2}" destId="{39575345-FE5C-4948-A727-59F02980E078}" srcOrd="3" destOrd="0" parTransId="{CC71689B-0CF6-4D50-A6BA-971331D3FA4C}" sibTransId="{CC9A10C5-88F4-4711-B20C-462003EB6054}"/>
    <dgm:cxn modelId="{9B53C0CA-1C42-4C7B-9192-1F953668E558}" type="presParOf" srcId="{AC42EEE8-9E3B-4DCC-833C-277C36F55194}" destId="{310DA7CA-47E7-4EFE-A7F1-33E71182B3B7}" srcOrd="0" destOrd="0" presId="urn:microsoft.com/office/officeart/2005/8/layout/list1"/>
    <dgm:cxn modelId="{49D324CE-267A-438F-B4B3-5E20460334F2}" type="presParOf" srcId="{310DA7CA-47E7-4EFE-A7F1-33E71182B3B7}" destId="{1C64173D-6C24-4B0B-BD10-60550417BDE0}" srcOrd="0" destOrd="0" presId="urn:microsoft.com/office/officeart/2005/8/layout/list1"/>
    <dgm:cxn modelId="{BAF26E2B-73EA-4F0C-85F8-7D4D760BF9BF}" type="presParOf" srcId="{310DA7CA-47E7-4EFE-A7F1-33E71182B3B7}" destId="{A617348F-68F0-41B6-ABD6-A1BC847B8A54}" srcOrd="1" destOrd="0" presId="urn:microsoft.com/office/officeart/2005/8/layout/list1"/>
    <dgm:cxn modelId="{A8525314-67F5-4C43-8D74-DFD3E581531C}" type="presParOf" srcId="{AC42EEE8-9E3B-4DCC-833C-277C36F55194}" destId="{8E5C9271-3B37-478A-8695-4A0E0AD3036F}" srcOrd="1" destOrd="0" presId="urn:microsoft.com/office/officeart/2005/8/layout/list1"/>
    <dgm:cxn modelId="{EEC50613-8062-4A9A-8F51-991AD29A6B3C}" type="presParOf" srcId="{AC42EEE8-9E3B-4DCC-833C-277C36F55194}" destId="{C4738AFC-273D-42B0-A07E-F1F340E0A08E}" srcOrd="2" destOrd="0" presId="urn:microsoft.com/office/officeart/2005/8/layout/list1"/>
    <dgm:cxn modelId="{1DB44136-24B4-43C7-B8FC-B745AB3C10EB}" type="presParOf" srcId="{AC42EEE8-9E3B-4DCC-833C-277C36F55194}" destId="{6D31EFAE-DCA0-4779-92F0-14F7C1CB8364}" srcOrd="3" destOrd="0" presId="urn:microsoft.com/office/officeart/2005/8/layout/list1"/>
    <dgm:cxn modelId="{91F889A2-9150-4452-A494-C1FB3215105B}" type="presParOf" srcId="{AC42EEE8-9E3B-4DCC-833C-277C36F55194}" destId="{50268081-91D7-4DF6-BE35-5A26584E3A4E}" srcOrd="4" destOrd="0" presId="urn:microsoft.com/office/officeart/2005/8/layout/list1"/>
    <dgm:cxn modelId="{0B7BA57F-BCE0-49A3-95C4-672670103FCE}" type="presParOf" srcId="{50268081-91D7-4DF6-BE35-5A26584E3A4E}" destId="{84F2FA33-1AD4-4F91-9DFB-AE004D7D49AE}" srcOrd="0" destOrd="0" presId="urn:microsoft.com/office/officeart/2005/8/layout/list1"/>
    <dgm:cxn modelId="{080C5ECC-6A75-4169-85FD-1F7784B5E484}" type="presParOf" srcId="{50268081-91D7-4DF6-BE35-5A26584E3A4E}" destId="{4905A26C-EBE2-43CA-8D9C-A14748203132}" srcOrd="1" destOrd="0" presId="urn:microsoft.com/office/officeart/2005/8/layout/list1"/>
    <dgm:cxn modelId="{8C58FC83-EF79-4E74-AAF3-9D498CEA1050}" type="presParOf" srcId="{AC42EEE8-9E3B-4DCC-833C-277C36F55194}" destId="{B3F92E0A-B3CA-47E1-B0BE-79A00D16F21F}" srcOrd="5" destOrd="0" presId="urn:microsoft.com/office/officeart/2005/8/layout/list1"/>
    <dgm:cxn modelId="{CB73AE22-D565-42B0-9F74-677FB9B3C9C2}" type="presParOf" srcId="{AC42EEE8-9E3B-4DCC-833C-277C36F55194}" destId="{65768BD7-6842-4FBB-83C9-8DCABA838DB3}" srcOrd="6" destOrd="0" presId="urn:microsoft.com/office/officeart/2005/8/layout/list1"/>
    <dgm:cxn modelId="{D2EC2328-51C8-485A-877E-1957CC431A72}" type="presParOf" srcId="{AC42EEE8-9E3B-4DCC-833C-277C36F55194}" destId="{CA315775-B07A-4CCF-8B8C-3D8D5918BDF4}" srcOrd="7" destOrd="0" presId="urn:microsoft.com/office/officeart/2005/8/layout/list1"/>
    <dgm:cxn modelId="{8E0D2646-6023-4841-B2A6-CF28960B88F3}" type="presParOf" srcId="{AC42EEE8-9E3B-4DCC-833C-277C36F55194}" destId="{6E6B0FB5-41EA-4DF9-A4CC-C59EF6C9C1D6}" srcOrd="8" destOrd="0" presId="urn:microsoft.com/office/officeart/2005/8/layout/list1"/>
    <dgm:cxn modelId="{23EB41A5-A4E7-44EE-A738-43FFB51DD714}" type="presParOf" srcId="{6E6B0FB5-41EA-4DF9-A4CC-C59EF6C9C1D6}" destId="{57E27253-6FFB-41C5-ABD8-3DA792BDCD31}" srcOrd="0" destOrd="0" presId="urn:microsoft.com/office/officeart/2005/8/layout/list1"/>
    <dgm:cxn modelId="{AC46510F-40BA-407A-B49E-11DCA4E11F50}" type="presParOf" srcId="{6E6B0FB5-41EA-4DF9-A4CC-C59EF6C9C1D6}" destId="{5D33301A-4B7F-409C-8735-21E6F251619B}" srcOrd="1" destOrd="0" presId="urn:microsoft.com/office/officeart/2005/8/layout/list1"/>
    <dgm:cxn modelId="{49879EBA-74E2-4AA5-998A-EB91C9A31FC5}" type="presParOf" srcId="{AC42EEE8-9E3B-4DCC-833C-277C36F55194}" destId="{152F6DCD-1402-4C06-8741-F09C0D261D1C}" srcOrd="9" destOrd="0" presId="urn:microsoft.com/office/officeart/2005/8/layout/list1"/>
    <dgm:cxn modelId="{DA048D3E-69BA-4DF8-A343-F6F0B8EFFD3A}" type="presParOf" srcId="{AC42EEE8-9E3B-4DCC-833C-277C36F55194}" destId="{A2B027B5-D49D-4D60-9661-315724A0BF7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B02AFC-BE57-4DF1-BC3F-434A51447B7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9F23C4C-18A6-4084-9559-2276FB5E8E65}">
      <dgm:prSet/>
      <dgm:spPr/>
      <dgm:t>
        <a:bodyPr/>
        <a:lstStyle/>
        <a:p>
          <a:pPr rtl="0"/>
          <a:r>
            <a:rPr lang="en-US" dirty="0" smtClean="0"/>
            <a:t>CubeSat Support Initiatives</a:t>
          </a:r>
          <a:endParaRPr lang="en-US" dirty="0"/>
        </a:p>
      </dgm:t>
    </dgm:pt>
    <dgm:pt modelId="{CA19FCB1-2603-4A10-B709-EF1BF1DB4EA7}" type="parTrans" cxnId="{4C148D49-4B71-41EE-8619-D87291BD3239}">
      <dgm:prSet/>
      <dgm:spPr/>
      <dgm:t>
        <a:bodyPr/>
        <a:lstStyle/>
        <a:p>
          <a:endParaRPr lang="en-US"/>
        </a:p>
      </dgm:t>
    </dgm:pt>
    <dgm:pt modelId="{D6B4824C-13C2-4A3B-AA2B-337EC4A0DA3F}" type="sibTrans" cxnId="{4C148D49-4B71-41EE-8619-D87291BD3239}">
      <dgm:prSet/>
      <dgm:spPr/>
      <dgm:t>
        <a:bodyPr/>
        <a:lstStyle/>
        <a:p>
          <a:endParaRPr lang="en-US"/>
        </a:p>
      </dgm:t>
    </dgm:pt>
    <dgm:pt modelId="{1DC4A953-C6A2-4CEA-89F9-33C2DBC04B8F}">
      <dgm:prSet/>
      <dgm:spPr/>
      <dgm:t>
        <a:bodyPr/>
        <a:lstStyle/>
        <a:p>
          <a:pPr rtl="0"/>
          <a:r>
            <a:rPr lang="en-US" dirty="0" smtClean="0"/>
            <a:t>NEN is currently ready to support </a:t>
          </a:r>
          <a:r>
            <a:rPr lang="en-US" dirty="0" err="1" smtClean="0"/>
            <a:t>CubeSats</a:t>
          </a:r>
          <a:r>
            <a:rPr lang="en-US" dirty="0" smtClean="0"/>
            <a:t>, and has plans to support several CubeSat missions in 2020 and 2021</a:t>
          </a:r>
          <a:endParaRPr lang="en-US" dirty="0"/>
        </a:p>
      </dgm:t>
    </dgm:pt>
    <dgm:pt modelId="{64AE27E4-9E8B-4F01-809C-775BB81AFDEB}" type="parTrans" cxnId="{E621D108-1A77-4232-A9FA-010DF9DABCF3}">
      <dgm:prSet/>
      <dgm:spPr/>
      <dgm:t>
        <a:bodyPr/>
        <a:lstStyle/>
        <a:p>
          <a:endParaRPr lang="en-US"/>
        </a:p>
      </dgm:t>
    </dgm:pt>
    <dgm:pt modelId="{5ACFDA19-9D10-4FA8-B6B2-3230D05DBEC0}" type="sibTrans" cxnId="{E621D108-1A77-4232-A9FA-010DF9DABCF3}">
      <dgm:prSet/>
      <dgm:spPr/>
      <dgm:t>
        <a:bodyPr/>
        <a:lstStyle/>
        <a:p>
          <a:endParaRPr lang="en-US"/>
        </a:p>
      </dgm:t>
    </dgm:pt>
    <dgm:pt modelId="{3EE9962E-1E0B-4750-B56B-B82C0E5C4FB0}">
      <dgm:prSet/>
      <dgm:spPr/>
      <dgm:t>
        <a:bodyPr/>
        <a:lstStyle/>
        <a:p>
          <a:pPr rtl="0"/>
          <a:r>
            <a:rPr lang="en-US" dirty="0" smtClean="0"/>
            <a:t>CubeSat hardware compatibility testing and enhancements</a:t>
          </a:r>
          <a:endParaRPr lang="en-US" dirty="0"/>
        </a:p>
      </dgm:t>
    </dgm:pt>
    <dgm:pt modelId="{20AD609B-B085-4851-B2CC-FD61B6CBBD89}" type="parTrans" cxnId="{5BE3E81F-5123-4EAE-94A4-C127F215FBA0}">
      <dgm:prSet/>
      <dgm:spPr/>
      <dgm:t>
        <a:bodyPr/>
        <a:lstStyle/>
        <a:p>
          <a:endParaRPr lang="en-US"/>
        </a:p>
      </dgm:t>
    </dgm:pt>
    <dgm:pt modelId="{999D1305-602B-454C-8CD7-F51998B0F8BA}" type="sibTrans" cxnId="{5BE3E81F-5123-4EAE-94A4-C127F215FBA0}">
      <dgm:prSet/>
      <dgm:spPr/>
      <dgm:t>
        <a:bodyPr/>
        <a:lstStyle/>
        <a:p>
          <a:endParaRPr lang="en-US"/>
        </a:p>
      </dgm:t>
    </dgm:pt>
    <dgm:pt modelId="{12496F1D-D421-4420-9994-30F4755DEB7D}">
      <dgm:prSet/>
      <dgm:spPr/>
      <dgm:t>
        <a:bodyPr/>
        <a:lstStyle/>
        <a:p>
          <a:pPr rtl="0"/>
          <a:r>
            <a:rPr lang="en-US" dirty="0" smtClean="0"/>
            <a:t>Exploring enhancements for constellation support</a:t>
          </a:r>
          <a:endParaRPr lang="en-US" dirty="0"/>
        </a:p>
      </dgm:t>
    </dgm:pt>
    <dgm:pt modelId="{E7BA0247-614E-47FA-9795-C60CE4C70FF7}" type="parTrans" cxnId="{489D9B2A-411E-440B-ADC2-F37D13ECD689}">
      <dgm:prSet/>
      <dgm:spPr/>
      <dgm:t>
        <a:bodyPr/>
        <a:lstStyle/>
        <a:p>
          <a:endParaRPr lang="en-US"/>
        </a:p>
      </dgm:t>
    </dgm:pt>
    <dgm:pt modelId="{98AA670D-3506-462C-B235-08F386945CBF}" type="sibTrans" cxnId="{489D9B2A-411E-440B-ADC2-F37D13ECD689}">
      <dgm:prSet/>
      <dgm:spPr/>
      <dgm:t>
        <a:bodyPr/>
        <a:lstStyle/>
        <a:p>
          <a:endParaRPr lang="en-US"/>
        </a:p>
      </dgm:t>
    </dgm:pt>
    <dgm:pt modelId="{7684CB47-63A9-45F7-AEF5-8958B4FF8A04}">
      <dgm:prSet/>
      <dgm:spPr/>
      <dgm:t>
        <a:bodyPr/>
        <a:lstStyle/>
        <a:p>
          <a:pPr rtl="0"/>
          <a:r>
            <a:rPr lang="en-US" dirty="0" smtClean="0"/>
            <a:t>Investigating new small aperture stations for </a:t>
          </a:r>
          <a:r>
            <a:rPr lang="en-US" dirty="0" err="1" smtClean="0"/>
            <a:t>CubeSats</a:t>
          </a:r>
          <a:endParaRPr lang="en-US" dirty="0"/>
        </a:p>
      </dgm:t>
    </dgm:pt>
    <dgm:pt modelId="{FEC0EAEE-A17C-471C-A233-5F269F2A4A21}" type="parTrans" cxnId="{9A85F69F-EE31-41F8-BFFF-0C030EAA0290}">
      <dgm:prSet/>
      <dgm:spPr/>
      <dgm:t>
        <a:bodyPr/>
        <a:lstStyle/>
        <a:p>
          <a:endParaRPr lang="en-US"/>
        </a:p>
      </dgm:t>
    </dgm:pt>
    <dgm:pt modelId="{C50B7B09-E9EC-43B8-9DCD-945193499127}" type="sibTrans" cxnId="{9A85F69F-EE31-41F8-BFFF-0C030EAA0290}">
      <dgm:prSet/>
      <dgm:spPr/>
      <dgm:t>
        <a:bodyPr/>
        <a:lstStyle/>
        <a:p>
          <a:endParaRPr lang="en-US"/>
        </a:p>
      </dgm:t>
    </dgm:pt>
    <dgm:pt modelId="{AE6890E9-BCDA-403D-A779-94D90636C4BF}">
      <dgm:prSet/>
      <dgm:spPr/>
      <dgm:t>
        <a:bodyPr/>
        <a:lstStyle/>
        <a:p>
          <a:pPr rtl="0"/>
          <a:r>
            <a:rPr lang="en-US" dirty="0" smtClean="0"/>
            <a:t>Exploring enhancements for antenna arraying</a:t>
          </a:r>
          <a:endParaRPr lang="en-US" dirty="0"/>
        </a:p>
      </dgm:t>
    </dgm:pt>
    <dgm:pt modelId="{BBA0524F-E72D-413B-862E-E20993CFC9D9}" type="parTrans" cxnId="{348A4384-5C23-4B56-94A0-548B344917EF}">
      <dgm:prSet/>
      <dgm:spPr/>
      <dgm:t>
        <a:bodyPr/>
        <a:lstStyle/>
        <a:p>
          <a:endParaRPr lang="en-US"/>
        </a:p>
      </dgm:t>
    </dgm:pt>
    <dgm:pt modelId="{55F843A0-ECDB-495E-86D1-6EA3FBE24998}" type="sibTrans" cxnId="{348A4384-5C23-4B56-94A0-548B344917EF}">
      <dgm:prSet/>
      <dgm:spPr/>
      <dgm:t>
        <a:bodyPr/>
        <a:lstStyle/>
        <a:p>
          <a:endParaRPr lang="en-US"/>
        </a:p>
      </dgm:t>
    </dgm:pt>
    <dgm:pt modelId="{EB736FC7-FE1F-4C27-AFD3-32A511CB2CE6}">
      <dgm:prSet/>
      <dgm:spPr/>
      <dgm:t>
        <a:bodyPr/>
        <a:lstStyle/>
        <a:p>
          <a:pPr rtl="0"/>
          <a:r>
            <a:rPr lang="en-US" dirty="0" smtClean="0"/>
            <a:t>Several initiatives to streamline CubeSat testing processes</a:t>
          </a:r>
          <a:endParaRPr lang="en-US" dirty="0"/>
        </a:p>
      </dgm:t>
    </dgm:pt>
    <dgm:pt modelId="{769A13EA-9467-4A09-8594-255F9BB6764E}" type="parTrans" cxnId="{8D714DA6-BE0E-4F92-90D0-93F7DCB56E9C}">
      <dgm:prSet/>
      <dgm:spPr/>
    </dgm:pt>
    <dgm:pt modelId="{B96DEFF2-DAF9-4C26-B05F-9F9BA22342A5}" type="sibTrans" cxnId="{8D714DA6-BE0E-4F92-90D0-93F7DCB56E9C}">
      <dgm:prSet/>
      <dgm:spPr/>
    </dgm:pt>
    <dgm:pt modelId="{B67E52D1-F2E9-43B5-BEB6-CDCEF3463850}">
      <dgm:prSet/>
      <dgm:spPr/>
      <dgm:t>
        <a:bodyPr/>
        <a:lstStyle/>
        <a:p>
          <a:pPr rtl="0"/>
          <a:r>
            <a:rPr lang="en-US" smtClean="0"/>
            <a:t>Development of standard testing plan</a:t>
          </a:r>
          <a:endParaRPr lang="en-US" dirty="0"/>
        </a:p>
      </dgm:t>
    </dgm:pt>
    <dgm:pt modelId="{CE9C07DA-30E5-403C-83A7-21B65EB541A6}" type="parTrans" cxnId="{238D1FD3-02DE-4C55-BD79-BF6754C960E3}">
      <dgm:prSet/>
      <dgm:spPr/>
      <dgm:t>
        <a:bodyPr/>
        <a:lstStyle/>
        <a:p>
          <a:endParaRPr lang="en-US"/>
        </a:p>
      </dgm:t>
    </dgm:pt>
    <dgm:pt modelId="{BA2DF0D0-5C8C-4D81-B5E2-B05324B00E3E}" type="sibTrans" cxnId="{238D1FD3-02DE-4C55-BD79-BF6754C960E3}">
      <dgm:prSet/>
      <dgm:spPr/>
      <dgm:t>
        <a:bodyPr/>
        <a:lstStyle/>
        <a:p>
          <a:endParaRPr lang="en-US"/>
        </a:p>
      </dgm:t>
    </dgm:pt>
    <dgm:pt modelId="{81A5222C-FE3A-47FF-9A37-82C6D94CB8B6}">
      <dgm:prSet/>
      <dgm:spPr/>
      <dgm:t>
        <a:bodyPr/>
        <a:lstStyle/>
        <a:p>
          <a:pPr rtl="0"/>
          <a:r>
            <a:rPr lang="en-US" smtClean="0"/>
            <a:t>Reduced reporting requirements</a:t>
          </a:r>
          <a:endParaRPr lang="en-US" dirty="0"/>
        </a:p>
      </dgm:t>
    </dgm:pt>
    <dgm:pt modelId="{D58ACB54-1D02-422B-ABE3-D639EA0CF478}" type="parTrans" cxnId="{33312D46-2156-4FC9-8BD3-8071CF57FBA1}">
      <dgm:prSet/>
      <dgm:spPr/>
      <dgm:t>
        <a:bodyPr/>
        <a:lstStyle/>
        <a:p>
          <a:endParaRPr lang="en-US"/>
        </a:p>
      </dgm:t>
    </dgm:pt>
    <dgm:pt modelId="{A6CE09D8-7145-4189-8623-6ED8D34E10B8}" type="sibTrans" cxnId="{33312D46-2156-4FC9-8BD3-8071CF57FBA1}">
      <dgm:prSet/>
      <dgm:spPr/>
      <dgm:t>
        <a:bodyPr/>
        <a:lstStyle/>
        <a:p>
          <a:endParaRPr lang="en-US"/>
        </a:p>
      </dgm:t>
    </dgm:pt>
    <dgm:pt modelId="{C94C6FE7-6692-4283-A718-F3A7725618DA}">
      <dgm:prSet/>
      <dgm:spPr/>
      <dgm:t>
        <a:bodyPr/>
        <a:lstStyle/>
        <a:p>
          <a:pPr rtl="0"/>
          <a:r>
            <a:rPr lang="en-US" dirty="0" smtClean="0"/>
            <a:t>Dedicated CubeSat testing and integration equipment</a:t>
          </a:r>
          <a:endParaRPr lang="en-US" dirty="0"/>
        </a:p>
      </dgm:t>
    </dgm:pt>
    <dgm:pt modelId="{6D5B5FB0-A50E-4B61-863F-6284863B2CD1}" type="parTrans" cxnId="{3ADE397F-B1BD-409F-BF3F-CCCFF23BC041}">
      <dgm:prSet/>
      <dgm:spPr/>
      <dgm:t>
        <a:bodyPr/>
        <a:lstStyle/>
        <a:p>
          <a:endParaRPr lang="en-US"/>
        </a:p>
      </dgm:t>
    </dgm:pt>
    <dgm:pt modelId="{AEC70A90-1056-4302-B473-2BB98D467857}" type="sibTrans" cxnId="{3ADE397F-B1BD-409F-BF3F-CCCFF23BC041}">
      <dgm:prSet/>
      <dgm:spPr/>
      <dgm:t>
        <a:bodyPr/>
        <a:lstStyle/>
        <a:p>
          <a:endParaRPr lang="en-US"/>
        </a:p>
      </dgm:t>
    </dgm:pt>
    <dgm:pt modelId="{AC42EEE8-9E3B-4DCC-833C-277C36F55194}" type="pres">
      <dgm:prSet presAssocID="{D9B02AFC-BE57-4DF1-BC3F-434A51447B7A}" presName="linear" presStyleCnt="0">
        <dgm:presLayoutVars>
          <dgm:dir/>
          <dgm:animLvl val="lvl"/>
          <dgm:resizeHandles val="exact"/>
        </dgm:presLayoutVars>
      </dgm:prSet>
      <dgm:spPr/>
      <dgm:t>
        <a:bodyPr/>
        <a:lstStyle/>
        <a:p>
          <a:endParaRPr lang="en-US"/>
        </a:p>
      </dgm:t>
    </dgm:pt>
    <dgm:pt modelId="{310DA7CA-47E7-4EFE-A7F1-33E71182B3B7}" type="pres">
      <dgm:prSet presAssocID="{C9F23C4C-18A6-4084-9559-2276FB5E8E65}" presName="parentLin" presStyleCnt="0"/>
      <dgm:spPr/>
    </dgm:pt>
    <dgm:pt modelId="{1C64173D-6C24-4B0B-BD10-60550417BDE0}" type="pres">
      <dgm:prSet presAssocID="{C9F23C4C-18A6-4084-9559-2276FB5E8E65}" presName="parentLeftMargin" presStyleLbl="node1" presStyleIdx="0" presStyleCnt="1"/>
      <dgm:spPr/>
      <dgm:t>
        <a:bodyPr/>
        <a:lstStyle/>
        <a:p>
          <a:endParaRPr lang="en-US"/>
        </a:p>
      </dgm:t>
    </dgm:pt>
    <dgm:pt modelId="{A617348F-68F0-41B6-ABD6-A1BC847B8A54}" type="pres">
      <dgm:prSet presAssocID="{C9F23C4C-18A6-4084-9559-2276FB5E8E65}" presName="parentText" presStyleLbl="node1" presStyleIdx="0" presStyleCnt="1">
        <dgm:presLayoutVars>
          <dgm:chMax val="0"/>
          <dgm:bulletEnabled val="1"/>
        </dgm:presLayoutVars>
      </dgm:prSet>
      <dgm:spPr/>
      <dgm:t>
        <a:bodyPr/>
        <a:lstStyle/>
        <a:p>
          <a:endParaRPr lang="en-US"/>
        </a:p>
      </dgm:t>
    </dgm:pt>
    <dgm:pt modelId="{8E5C9271-3B37-478A-8695-4A0E0AD3036F}" type="pres">
      <dgm:prSet presAssocID="{C9F23C4C-18A6-4084-9559-2276FB5E8E65}" presName="negativeSpace" presStyleCnt="0"/>
      <dgm:spPr/>
    </dgm:pt>
    <dgm:pt modelId="{C4738AFC-273D-42B0-A07E-F1F340E0A08E}" type="pres">
      <dgm:prSet presAssocID="{C9F23C4C-18A6-4084-9559-2276FB5E8E65}" presName="childText" presStyleLbl="conFgAcc1" presStyleIdx="0" presStyleCnt="1">
        <dgm:presLayoutVars>
          <dgm:bulletEnabled val="1"/>
        </dgm:presLayoutVars>
      </dgm:prSet>
      <dgm:spPr/>
      <dgm:t>
        <a:bodyPr/>
        <a:lstStyle/>
        <a:p>
          <a:endParaRPr lang="en-US"/>
        </a:p>
      </dgm:t>
    </dgm:pt>
  </dgm:ptLst>
  <dgm:cxnLst>
    <dgm:cxn modelId="{1E33DD79-0DDA-41DE-A2D3-92A0B5B45EAF}" type="presOf" srcId="{C9F23C4C-18A6-4084-9559-2276FB5E8E65}" destId="{A617348F-68F0-41B6-ABD6-A1BC847B8A54}" srcOrd="1" destOrd="0" presId="urn:microsoft.com/office/officeart/2005/8/layout/list1"/>
    <dgm:cxn modelId="{33312D46-2156-4FC9-8BD3-8071CF57FBA1}" srcId="{EB736FC7-FE1F-4C27-AFD3-32A511CB2CE6}" destId="{81A5222C-FE3A-47FF-9A37-82C6D94CB8B6}" srcOrd="1" destOrd="0" parTransId="{D58ACB54-1D02-422B-ABE3-D639EA0CF478}" sibTransId="{A6CE09D8-7145-4189-8623-6ED8D34E10B8}"/>
    <dgm:cxn modelId="{489D9B2A-411E-440B-ADC2-F37D13ECD689}" srcId="{C9F23C4C-18A6-4084-9559-2276FB5E8E65}" destId="{12496F1D-D421-4420-9994-30F4755DEB7D}" srcOrd="4" destOrd="0" parTransId="{E7BA0247-614E-47FA-9795-C60CE4C70FF7}" sibTransId="{98AA670D-3506-462C-B235-08F386945CBF}"/>
    <dgm:cxn modelId="{0265FF1D-5AA9-418F-97E3-F0DA046F06A0}" type="presOf" srcId="{B67E52D1-F2E9-43B5-BEB6-CDCEF3463850}" destId="{C4738AFC-273D-42B0-A07E-F1F340E0A08E}" srcOrd="0" destOrd="3" presId="urn:microsoft.com/office/officeart/2005/8/layout/list1"/>
    <dgm:cxn modelId="{0C74CA0E-BEBF-497B-8E0B-F28843B9C7CE}" type="presOf" srcId="{12496F1D-D421-4420-9994-30F4755DEB7D}" destId="{C4738AFC-273D-42B0-A07E-F1F340E0A08E}" srcOrd="0" destOrd="7" presId="urn:microsoft.com/office/officeart/2005/8/layout/list1"/>
    <dgm:cxn modelId="{3ADE397F-B1BD-409F-BF3F-CCCFF23BC041}" srcId="{EB736FC7-FE1F-4C27-AFD3-32A511CB2CE6}" destId="{C94C6FE7-6692-4283-A718-F3A7725618DA}" srcOrd="2" destOrd="0" parTransId="{6D5B5FB0-A50E-4B61-863F-6284863B2CD1}" sibTransId="{AEC70A90-1056-4302-B473-2BB98D467857}"/>
    <dgm:cxn modelId="{9A85F69F-EE31-41F8-BFFF-0C030EAA0290}" srcId="{C9F23C4C-18A6-4084-9559-2276FB5E8E65}" destId="{7684CB47-63A9-45F7-AEF5-8958B4FF8A04}" srcOrd="3" destOrd="0" parTransId="{FEC0EAEE-A17C-471C-A233-5F269F2A4A21}" sibTransId="{C50B7B09-E9EC-43B8-9DCD-945193499127}"/>
    <dgm:cxn modelId="{A07CB543-DA5B-4938-AEAB-5C6C88CCFB5D}" type="presOf" srcId="{EB736FC7-FE1F-4C27-AFD3-32A511CB2CE6}" destId="{C4738AFC-273D-42B0-A07E-F1F340E0A08E}" srcOrd="0" destOrd="2" presId="urn:microsoft.com/office/officeart/2005/8/layout/list1"/>
    <dgm:cxn modelId="{8D714DA6-BE0E-4F92-90D0-93F7DCB56E9C}" srcId="{C9F23C4C-18A6-4084-9559-2276FB5E8E65}" destId="{EB736FC7-FE1F-4C27-AFD3-32A511CB2CE6}" srcOrd="2" destOrd="0" parTransId="{769A13EA-9467-4A09-8594-255F9BB6764E}" sibTransId="{B96DEFF2-DAF9-4C26-B05F-9F9BA22342A5}"/>
    <dgm:cxn modelId="{B7139C9C-7B79-4ECE-9E7B-131CAD9DDF0E}" type="presOf" srcId="{AE6890E9-BCDA-403D-A779-94D90636C4BF}" destId="{C4738AFC-273D-42B0-A07E-F1F340E0A08E}" srcOrd="0" destOrd="8" presId="urn:microsoft.com/office/officeart/2005/8/layout/list1"/>
    <dgm:cxn modelId="{5BE3E81F-5123-4EAE-94A4-C127F215FBA0}" srcId="{C9F23C4C-18A6-4084-9559-2276FB5E8E65}" destId="{3EE9962E-1E0B-4750-B56B-B82C0E5C4FB0}" srcOrd="1" destOrd="0" parTransId="{20AD609B-B085-4851-B2CC-FD61B6CBBD89}" sibTransId="{999D1305-602B-454C-8CD7-F51998B0F8BA}"/>
    <dgm:cxn modelId="{E621D108-1A77-4232-A9FA-010DF9DABCF3}" srcId="{C9F23C4C-18A6-4084-9559-2276FB5E8E65}" destId="{1DC4A953-C6A2-4CEA-89F9-33C2DBC04B8F}" srcOrd="0" destOrd="0" parTransId="{64AE27E4-9E8B-4F01-809C-775BB81AFDEB}" sibTransId="{5ACFDA19-9D10-4FA8-B6B2-3230D05DBEC0}"/>
    <dgm:cxn modelId="{865CBA21-F6CD-429B-B34B-89D53E40BCB9}" type="presOf" srcId="{D9B02AFC-BE57-4DF1-BC3F-434A51447B7A}" destId="{AC42EEE8-9E3B-4DCC-833C-277C36F55194}" srcOrd="0" destOrd="0" presId="urn:microsoft.com/office/officeart/2005/8/layout/list1"/>
    <dgm:cxn modelId="{F5AE3E07-E2C6-4516-8D02-0FA3248C165A}" type="presOf" srcId="{3EE9962E-1E0B-4750-B56B-B82C0E5C4FB0}" destId="{C4738AFC-273D-42B0-A07E-F1F340E0A08E}" srcOrd="0" destOrd="1" presId="urn:microsoft.com/office/officeart/2005/8/layout/list1"/>
    <dgm:cxn modelId="{582F9E37-160A-4957-AB99-862936CB74EB}" type="presOf" srcId="{81A5222C-FE3A-47FF-9A37-82C6D94CB8B6}" destId="{C4738AFC-273D-42B0-A07E-F1F340E0A08E}" srcOrd="0" destOrd="4" presId="urn:microsoft.com/office/officeart/2005/8/layout/list1"/>
    <dgm:cxn modelId="{14D54C06-BC0F-46ED-BA38-AC636D8ECAB5}" type="presOf" srcId="{7684CB47-63A9-45F7-AEF5-8958B4FF8A04}" destId="{C4738AFC-273D-42B0-A07E-F1F340E0A08E}" srcOrd="0" destOrd="6" presId="urn:microsoft.com/office/officeart/2005/8/layout/list1"/>
    <dgm:cxn modelId="{4C148D49-4B71-41EE-8619-D87291BD3239}" srcId="{D9B02AFC-BE57-4DF1-BC3F-434A51447B7A}" destId="{C9F23C4C-18A6-4084-9559-2276FB5E8E65}" srcOrd="0" destOrd="0" parTransId="{CA19FCB1-2603-4A10-B709-EF1BF1DB4EA7}" sibTransId="{D6B4824C-13C2-4A3B-AA2B-337EC4A0DA3F}"/>
    <dgm:cxn modelId="{88D12E25-61DB-4786-8B9D-574864057BCF}" type="presOf" srcId="{1DC4A953-C6A2-4CEA-89F9-33C2DBC04B8F}" destId="{C4738AFC-273D-42B0-A07E-F1F340E0A08E}" srcOrd="0" destOrd="0" presId="urn:microsoft.com/office/officeart/2005/8/layout/list1"/>
    <dgm:cxn modelId="{22F5E069-8B6A-4216-B848-F54C6B5B4B7A}" type="presOf" srcId="{C94C6FE7-6692-4283-A718-F3A7725618DA}" destId="{C4738AFC-273D-42B0-A07E-F1F340E0A08E}" srcOrd="0" destOrd="5" presId="urn:microsoft.com/office/officeart/2005/8/layout/list1"/>
    <dgm:cxn modelId="{348A4384-5C23-4B56-94A0-548B344917EF}" srcId="{C9F23C4C-18A6-4084-9559-2276FB5E8E65}" destId="{AE6890E9-BCDA-403D-A779-94D90636C4BF}" srcOrd="5" destOrd="0" parTransId="{BBA0524F-E72D-413B-862E-E20993CFC9D9}" sibTransId="{55F843A0-ECDB-495E-86D1-6EA3FBE24998}"/>
    <dgm:cxn modelId="{238D1FD3-02DE-4C55-BD79-BF6754C960E3}" srcId="{EB736FC7-FE1F-4C27-AFD3-32A511CB2CE6}" destId="{B67E52D1-F2E9-43B5-BEB6-CDCEF3463850}" srcOrd="0" destOrd="0" parTransId="{CE9C07DA-30E5-403C-83A7-21B65EB541A6}" sibTransId="{BA2DF0D0-5C8C-4D81-B5E2-B05324B00E3E}"/>
    <dgm:cxn modelId="{118B78F3-C5C1-4CFB-A8E9-9DF2664B1C16}" type="presOf" srcId="{C9F23C4C-18A6-4084-9559-2276FB5E8E65}" destId="{1C64173D-6C24-4B0B-BD10-60550417BDE0}" srcOrd="0" destOrd="0" presId="urn:microsoft.com/office/officeart/2005/8/layout/list1"/>
    <dgm:cxn modelId="{9B53C0CA-1C42-4C7B-9192-1F953668E558}" type="presParOf" srcId="{AC42EEE8-9E3B-4DCC-833C-277C36F55194}" destId="{310DA7CA-47E7-4EFE-A7F1-33E71182B3B7}" srcOrd="0" destOrd="0" presId="urn:microsoft.com/office/officeart/2005/8/layout/list1"/>
    <dgm:cxn modelId="{49D324CE-267A-438F-B4B3-5E20460334F2}" type="presParOf" srcId="{310DA7CA-47E7-4EFE-A7F1-33E71182B3B7}" destId="{1C64173D-6C24-4B0B-BD10-60550417BDE0}" srcOrd="0" destOrd="0" presId="urn:microsoft.com/office/officeart/2005/8/layout/list1"/>
    <dgm:cxn modelId="{BAF26E2B-73EA-4F0C-85F8-7D4D760BF9BF}" type="presParOf" srcId="{310DA7CA-47E7-4EFE-A7F1-33E71182B3B7}" destId="{A617348F-68F0-41B6-ABD6-A1BC847B8A54}" srcOrd="1" destOrd="0" presId="urn:microsoft.com/office/officeart/2005/8/layout/list1"/>
    <dgm:cxn modelId="{A8525314-67F5-4C43-8D74-DFD3E581531C}" type="presParOf" srcId="{AC42EEE8-9E3B-4DCC-833C-277C36F55194}" destId="{8E5C9271-3B37-478A-8695-4A0E0AD3036F}" srcOrd="1" destOrd="0" presId="urn:microsoft.com/office/officeart/2005/8/layout/list1"/>
    <dgm:cxn modelId="{EEC50613-8062-4A9A-8F51-991AD29A6B3C}" type="presParOf" srcId="{AC42EEE8-9E3B-4DCC-833C-277C36F55194}" destId="{C4738AFC-273D-42B0-A07E-F1F340E0A08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07381D-AC1A-405B-8AE2-BCBEEBB8A0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1133D59-B759-4530-BD9C-36B50910CB75}">
      <dgm:prSet/>
      <dgm:spPr/>
      <dgm:t>
        <a:bodyPr/>
        <a:lstStyle/>
        <a:p>
          <a:pPr rtl="0"/>
          <a:r>
            <a:rPr lang="en-US" dirty="0" smtClean="0"/>
            <a:t>Objectives</a:t>
          </a:r>
          <a:endParaRPr lang="en-US" dirty="0"/>
        </a:p>
      </dgm:t>
    </dgm:pt>
    <dgm:pt modelId="{7BD358CD-65FF-46CA-9B90-03ED62E42F5B}" type="parTrans" cxnId="{2EDA5CFE-4676-48E2-BD67-CF9678DD2F0E}">
      <dgm:prSet/>
      <dgm:spPr/>
      <dgm:t>
        <a:bodyPr/>
        <a:lstStyle/>
        <a:p>
          <a:endParaRPr lang="en-US"/>
        </a:p>
      </dgm:t>
    </dgm:pt>
    <dgm:pt modelId="{1897DF0E-6075-4760-B3BA-71B3EE59AFF1}" type="sibTrans" cxnId="{2EDA5CFE-4676-48E2-BD67-CF9678DD2F0E}">
      <dgm:prSet/>
      <dgm:spPr/>
      <dgm:t>
        <a:bodyPr/>
        <a:lstStyle/>
        <a:p>
          <a:endParaRPr lang="en-US"/>
        </a:p>
      </dgm:t>
    </dgm:pt>
    <dgm:pt modelId="{34AAEF14-2641-4A6A-8156-B1F84B305A13}">
      <dgm:prSet/>
      <dgm:spPr/>
      <dgm:t>
        <a:bodyPr/>
        <a:lstStyle/>
        <a:p>
          <a:pPr rtl="0"/>
          <a:r>
            <a:rPr lang="en-US" dirty="0" smtClean="0"/>
            <a:t>Demonstrate the high gain phased array antenna, to improve channel capacity</a:t>
          </a:r>
          <a:endParaRPr lang="en-US" dirty="0"/>
        </a:p>
      </dgm:t>
    </dgm:pt>
    <dgm:pt modelId="{1EA79182-B460-4D16-BA7D-A5401773A3EA}" type="parTrans" cxnId="{D0A927A5-57B1-4122-9A03-1AF988711659}">
      <dgm:prSet/>
      <dgm:spPr/>
      <dgm:t>
        <a:bodyPr/>
        <a:lstStyle/>
        <a:p>
          <a:endParaRPr lang="en-US"/>
        </a:p>
      </dgm:t>
    </dgm:pt>
    <dgm:pt modelId="{68CA539B-E2B5-4B89-B699-E95A85F1DE09}" type="sibTrans" cxnId="{D0A927A5-57B1-4122-9A03-1AF988711659}">
      <dgm:prSet/>
      <dgm:spPr/>
      <dgm:t>
        <a:bodyPr/>
        <a:lstStyle/>
        <a:p>
          <a:endParaRPr lang="en-US"/>
        </a:p>
      </dgm:t>
    </dgm:pt>
    <dgm:pt modelId="{993C8C60-2157-4B05-B0B6-8E9D8B1FD3D8}">
      <dgm:prSet/>
      <dgm:spPr/>
      <dgm:t>
        <a:bodyPr/>
        <a:lstStyle/>
        <a:p>
          <a:pPr rtl="0"/>
          <a:r>
            <a:rPr lang="en-US" dirty="0" smtClean="0"/>
            <a:t>Timeline</a:t>
          </a:r>
        </a:p>
      </dgm:t>
    </dgm:pt>
    <dgm:pt modelId="{81C5406B-7714-4738-BE7E-A1E434D44A7E}" type="parTrans" cxnId="{A440FB23-7092-499D-8A77-3F6EFEB4BA9F}">
      <dgm:prSet/>
      <dgm:spPr/>
      <dgm:t>
        <a:bodyPr/>
        <a:lstStyle/>
        <a:p>
          <a:endParaRPr lang="en-US"/>
        </a:p>
      </dgm:t>
    </dgm:pt>
    <dgm:pt modelId="{38869ECE-E7A1-4E46-86CE-706066E2712F}" type="sibTrans" cxnId="{A440FB23-7092-499D-8A77-3F6EFEB4BA9F}">
      <dgm:prSet/>
      <dgm:spPr/>
      <dgm:t>
        <a:bodyPr/>
        <a:lstStyle/>
        <a:p>
          <a:endParaRPr lang="en-US"/>
        </a:p>
      </dgm:t>
    </dgm:pt>
    <dgm:pt modelId="{F8105827-2E38-41E1-A956-23B4ACEFA47E}">
      <dgm:prSet/>
      <dgm:spPr/>
      <dgm:t>
        <a:bodyPr/>
        <a:lstStyle/>
        <a:p>
          <a:pPr rtl="0"/>
          <a:r>
            <a:rPr lang="en-US" dirty="0" smtClean="0"/>
            <a:t>Demonstrate NEN compatibility of aforementioned technologies</a:t>
          </a:r>
          <a:endParaRPr lang="en-US" dirty="0"/>
        </a:p>
      </dgm:t>
    </dgm:pt>
    <dgm:pt modelId="{947E4B7A-C29E-419B-BDE8-84905C6BDC99}" type="parTrans" cxnId="{FA5B162E-2DAE-49EF-A50F-A2A78A07CD1F}">
      <dgm:prSet/>
      <dgm:spPr/>
      <dgm:t>
        <a:bodyPr/>
        <a:lstStyle/>
        <a:p>
          <a:endParaRPr lang="en-US"/>
        </a:p>
      </dgm:t>
    </dgm:pt>
    <dgm:pt modelId="{9BBD89E3-1593-4248-B4C9-8B7DCE85DFD3}" type="sibTrans" cxnId="{FA5B162E-2DAE-49EF-A50F-A2A78A07CD1F}">
      <dgm:prSet/>
      <dgm:spPr/>
      <dgm:t>
        <a:bodyPr/>
        <a:lstStyle/>
        <a:p>
          <a:endParaRPr lang="en-US"/>
        </a:p>
      </dgm:t>
    </dgm:pt>
    <dgm:pt modelId="{FEA815C8-096E-4E97-90D7-9BD1F5E605C7}">
      <dgm:prSet/>
      <dgm:spPr/>
      <dgm:t>
        <a:bodyPr/>
        <a:lstStyle/>
        <a:p>
          <a:pPr rtl="0"/>
          <a:r>
            <a:rPr lang="en-US" dirty="0" smtClean="0"/>
            <a:t>Mission is currently midway in phase A, launch date no earlier than 2022</a:t>
          </a:r>
          <a:endParaRPr lang="en-US" dirty="0"/>
        </a:p>
      </dgm:t>
    </dgm:pt>
    <dgm:pt modelId="{1A05C648-15D3-44F6-A9EB-A840015B7939}" type="parTrans" cxnId="{1D856BDB-011A-4F3E-ADEC-E5F0AA0A5752}">
      <dgm:prSet/>
      <dgm:spPr/>
      <dgm:t>
        <a:bodyPr/>
        <a:lstStyle/>
        <a:p>
          <a:endParaRPr lang="en-US"/>
        </a:p>
      </dgm:t>
    </dgm:pt>
    <dgm:pt modelId="{474177BB-088C-4B55-AA8F-3363AAE62077}" type="sibTrans" cxnId="{1D856BDB-011A-4F3E-ADEC-E5F0AA0A5752}">
      <dgm:prSet/>
      <dgm:spPr/>
      <dgm:t>
        <a:bodyPr/>
        <a:lstStyle/>
        <a:p>
          <a:endParaRPr lang="en-US"/>
        </a:p>
      </dgm:t>
    </dgm:pt>
    <dgm:pt modelId="{665502B4-6493-4C41-AB2F-5B03B2BC2E59}">
      <dgm:prSet/>
      <dgm:spPr/>
      <dgm:t>
        <a:bodyPr/>
        <a:lstStyle/>
        <a:p>
          <a:pPr rtl="0"/>
          <a:r>
            <a:rPr lang="en-US" dirty="0" smtClean="0"/>
            <a:t>Initial ground testing with NEN expected in July 2020</a:t>
          </a:r>
          <a:endParaRPr lang="en-US" dirty="0"/>
        </a:p>
      </dgm:t>
    </dgm:pt>
    <dgm:pt modelId="{8D1941D7-72D6-4298-A088-BFD58853C35A}" type="parTrans" cxnId="{F1146308-5BAF-4D0B-A055-1C44BA7C763B}">
      <dgm:prSet/>
      <dgm:spPr/>
      <dgm:t>
        <a:bodyPr/>
        <a:lstStyle/>
        <a:p>
          <a:endParaRPr lang="en-US"/>
        </a:p>
      </dgm:t>
    </dgm:pt>
    <dgm:pt modelId="{43122962-A191-46BA-BE09-43A05E337471}" type="sibTrans" cxnId="{F1146308-5BAF-4D0B-A055-1C44BA7C763B}">
      <dgm:prSet/>
      <dgm:spPr/>
      <dgm:t>
        <a:bodyPr/>
        <a:lstStyle/>
        <a:p>
          <a:endParaRPr lang="en-US"/>
        </a:p>
      </dgm:t>
    </dgm:pt>
    <dgm:pt modelId="{62EFDB85-5A68-43BA-AFAE-C30C89FDDCA3}">
      <dgm:prSet/>
      <dgm:spPr/>
      <dgm:t>
        <a:bodyPr/>
        <a:lstStyle/>
        <a:p>
          <a:pPr rtl="0"/>
          <a:r>
            <a:rPr lang="en-US" dirty="0" smtClean="0"/>
            <a:t>Other Technical Details</a:t>
          </a:r>
          <a:endParaRPr lang="en-US" dirty="0"/>
        </a:p>
      </dgm:t>
    </dgm:pt>
    <dgm:pt modelId="{4C8A606A-F72C-4F64-899E-BF48DF07A95F}" type="parTrans" cxnId="{BA2DF178-0D1F-422E-9FE6-DD9D6F5CF615}">
      <dgm:prSet/>
      <dgm:spPr/>
      <dgm:t>
        <a:bodyPr/>
        <a:lstStyle/>
        <a:p>
          <a:endParaRPr lang="en-US"/>
        </a:p>
      </dgm:t>
    </dgm:pt>
    <dgm:pt modelId="{177B6739-E8DE-4DCA-9F38-CC1B228D1B22}" type="sibTrans" cxnId="{BA2DF178-0D1F-422E-9FE6-DD9D6F5CF615}">
      <dgm:prSet/>
      <dgm:spPr/>
      <dgm:t>
        <a:bodyPr/>
        <a:lstStyle/>
        <a:p>
          <a:endParaRPr lang="en-US"/>
        </a:p>
      </dgm:t>
    </dgm:pt>
    <dgm:pt modelId="{AF5B7240-6210-4B9B-98EC-80EFC4CC0F14}">
      <dgm:prSet/>
      <dgm:spPr/>
      <dgm:t>
        <a:bodyPr/>
        <a:lstStyle/>
        <a:p>
          <a:pPr rtl="0"/>
          <a:r>
            <a:rPr lang="en-US" dirty="0" smtClean="0"/>
            <a:t>All demonstrations at NEN S-band (2200-2290 MHz)</a:t>
          </a:r>
          <a:endParaRPr lang="en-US" dirty="0"/>
        </a:p>
      </dgm:t>
    </dgm:pt>
    <dgm:pt modelId="{9A6B9213-6FF5-40DC-8513-82A553EE108D}" type="parTrans" cxnId="{2BA84FB2-2B2F-4EB7-9A85-41E3246B5E50}">
      <dgm:prSet/>
      <dgm:spPr/>
      <dgm:t>
        <a:bodyPr/>
        <a:lstStyle/>
        <a:p>
          <a:endParaRPr lang="en-US"/>
        </a:p>
      </dgm:t>
    </dgm:pt>
    <dgm:pt modelId="{FC25CA91-07AE-4C27-A224-A2BBCE4A75E5}" type="sibTrans" cxnId="{2BA84FB2-2B2F-4EB7-9A85-41E3246B5E50}">
      <dgm:prSet/>
      <dgm:spPr/>
      <dgm:t>
        <a:bodyPr/>
        <a:lstStyle/>
        <a:p>
          <a:endParaRPr lang="en-US"/>
        </a:p>
      </dgm:t>
    </dgm:pt>
    <dgm:pt modelId="{A47F2FF1-C7DD-473F-A8AD-E8A2F5D85C60}">
      <dgm:prSet/>
      <dgm:spPr/>
      <dgm:t>
        <a:bodyPr/>
        <a:lstStyle/>
        <a:p>
          <a:pPr rtl="0"/>
          <a:r>
            <a:rPr lang="en-US" dirty="0" smtClean="0"/>
            <a:t>Orbit will be LEO, dependent upon launch availability beyond that</a:t>
          </a:r>
          <a:endParaRPr lang="en-US" dirty="0"/>
        </a:p>
      </dgm:t>
    </dgm:pt>
    <dgm:pt modelId="{72C70512-35F5-4660-96B1-6922C9594165}" type="parTrans" cxnId="{036D3CE4-E436-47AD-ABC7-2886CC7AB29D}">
      <dgm:prSet/>
      <dgm:spPr/>
      <dgm:t>
        <a:bodyPr/>
        <a:lstStyle/>
        <a:p>
          <a:endParaRPr lang="en-US"/>
        </a:p>
      </dgm:t>
    </dgm:pt>
    <dgm:pt modelId="{FDF7BCD1-08C2-4C25-9F12-803C7057CFA8}" type="sibTrans" cxnId="{036D3CE4-E436-47AD-ABC7-2886CC7AB29D}">
      <dgm:prSet/>
      <dgm:spPr/>
      <dgm:t>
        <a:bodyPr/>
        <a:lstStyle/>
        <a:p>
          <a:endParaRPr lang="en-US"/>
        </a:p>
      </dgm:t>
    </dgm:pt>
    <dgm:pt modelId="{6E042E08-7EA1-4E2E-82E1-D75AA28B71D7}">
      <dgm:prSet/>
      <dgm:spPr/>
      <dgm:t>
        <a:bodyPr/>
        <a:lstStyle/>
        <a:p>
          <a:pPr rtl="0"/>
          <a:r>
            <a:rPr lang="en-US" dirty="0" smtClean="0"/>
            <a:t>Demonstrate NEN DVB-S2 capabilities</a:t>
          </a:r>
          <a:endParaRPr lang="en-US" dirty="0"/>
        </a:p>
      </dgm:t>
    </dgm:pt>
    <dgm:pt modelId="{919D1D40-ED0F-48BE-BD3A-75AAFFE502B4}" type="parTrans" cxnId="{30D3D096-C19D-40D6-A0A9-243EC151B062}">
      <dgm:prSet/>
      <dgm:spPr/>
      <dgm:t>
        <a:bodyPr/>
        <a:lstStyle/>
        <a:p>
          <a:endParaRPr lang="en-US"/>
        </a:p>
      </dgm:t>
    </dgm:pt>
    <dgm:pt modelId="{0BF3349A-A1B9-4AA0-8126-A4F95CC1D79D}" type="sibTrans" cxnId="{30D3D096-C19D-40D6-A0A9-243EC151B062}">
      <dgm:prSet/>
      <dgm:spPr/>
      <dgm:t>
        <a:bodyPr/>
        <a:lstStyle/>
        <a:p>
          <a:endParaRPr lang="en-US"/>
        </a:p>
      </dgm:t>
    </dgm:pt>
    <dgm:pt modelId="{C88AE918-2EF4-4C4A-9AA3-4BD0557AB236}">
      <dgm:prSet/>
      <dgm:spPr/>
      <dgm:t>
        <a:bodyPr/>
        <a:lstStyle/>
        <a:p>
          <a:pPr rtl="0"/>
          <a:r>
            <a:rPr lang="en-US" dirty="0" smtClean="0"/>
            <a:t>Demonstrate VCM on a CubeSat, to make the data rate approach the channel capacity</a:t>
          </a:r>
          <a:endParaRPr lang="en-US" dirty="0"/>
        </a:p>
      </dgm:t>
    </dgm:pt>
    <dgm:pt modelId="{E9B56454-20EA-433C-893C-E0C19529C2DB}" type="parTrans" cxnId="{EB277E6E-B786-4AA5-8B50-810120FB012B}">
      <dgm:prSet/>
      <dgm:spPr/>
      <dgm:t>
        <a:bodyPr/>
        <a:lstStyle/>
        <a:p>
          <a:endParaRPr lang="en-US"/>
        </a:p>
      </dgm:t>
    </dgm:pt>
    <dgm:pt modelId="{B3F13D3C-17E5-44F5-AA70-323C1D4F95F0}" type="sibTrans" cxnId="{EB277E6E-B786-4AA5-8B50-810120FB012B}">
      <dgm:prSet/>
      <dgm:spPr/>
      <dgm:t>
        <a:bodyPr/>
        <a:lstStyle/>
        <a:p>
          <a:endParaRPr lang="en-US"/>
        </a:p>
      </dgm:t>
    </dgm:pt>
    <dgm:pt modelId="{237FB736-E8E1-4FEA-B7FC-6C749DEFA383}">
      <dgm:prSet/>
      <dgm:spPr/>
      <dgm:t>
        <a:bodyPr/>
        <a:lstStyle/>
        <a:p>
          <a:pPr rtl="0"/>
          <a:r>
            <a:rPr lang="en-US" dirty="0" smtClean="0"/>
            <a:t>Demonstrate and provide feedback to NEN on CubeSat support initiatives</a:t>
          </a:r>
          <a:endParaRPr lang="en-US" dirty="0"/>
        </a:p>
      </dgm:t>
    </dgm:pt>
    <dgm:pt modelId="{3EBA8225-C482-4061-BD4A-9A1DAB44AD34}" type="sibTrans" cxnId="{1D406F95-AB2E-41BA-8F67-03BA9B9E6C35}">
      <dgm:prSet/>
      <dgm:spPr/>
      <dgm:t>
        <a:bodyPr/>
        <a:lstStyle/>
        <a:p>
          <a:endParaRPr lang="en-US"/>
        </a:p>
      </dgm:t>
    </dgm:pt>
    <dgm:pt modelId="{7872DD60-1B6B-40FA-8EFC-0F887B7F1E25}" type="parTrans" cxnId="{1D406F95-AB2E-41BA-8F67-03BA9B9E6C35}">
      <dgm:prSet/>
      <dgm:spPr/>
      <dgm:t>
        <a:bodyPr/>
        <a:lstStyle/>
        <a:p>
          <a:endParaRPr lang="en-US"/>
        </a:p>
      </dgm:t>
    </dgm:pt>
    <dgm:pt modelId="{04265E0A-EC65-4A11-B030-3B12359C0290}" type="pres">
      <dgm:prSet presAssocID="{0A07381D-AC1A-405B-8AE2-BCBEEBB8A018}" presName="linear" presStyleCnt="0">
        <dgm:presLayoutVars>
          <dgm:animLvl val="lvl"/>
          <dgm:resizeHandles val="exact"/>
        </dgm:presLayoutVars>
      </dgm:prSet>
      <dgm:spPr/>
      <dgm:t>
        <a:bodyPr/>
        <a:lstStyle/>
        <a:p>
          <a:endParaRPr lang="en-US"/>
        </a:p>
      </dgm:t>
    </dgm:pt>
    <dgm:pt modelId="{09E1D363-670C-4AE7-A53D-919E7FA7EC1D}" type="pres">
      <dgm:prSet presAssocID="{81133D59-B759-4530-BD9C-36B50910CB75}" presName="parentText" presStyleLbl="node1" presStyleIdx="0" presStyleCnt="3">
        <dgm:presLayoutVars>
          <dgm:chMax val="0"/>
          <dgm:bulletEnabled val="1"/>
        </dgm:presLayoutVars>
      </dgm:prSet>
      <dgm:spPr/>
      <dgm:t>
        <a:bodyPr/>
        <a:lstStyle/>
        <a:p>
          <a:endParaRPr lang="en-US"/>
        </a:p>
      </dgm:t>
    </dgm:pt>
    <dgm:pt modelId="{F18C3061-7CC3-49DD-84DE-265D6823D0A9}" type="pres">
      <dgm:prSet presAssocID="{81133D59-B759-4530-BD9C-36B50910CB75}" presName="childText" presStyleLbl="revTx" presStyleIdx="0" presStyleCnt="3">
        <dgm:presLayoutVars>
          <dgm:bulletEnabled val="1"/>
        </dgm:presLayoutVars>
      </dgm:prSet>
      <dgm:spPr/>
      <dgm:t>
        <a:bodyPr/>
        <a:lstStyle/>
        <a:p>
          <a:endParaRPr lang="en-US"/>
        </a:p>
      </dgm:t>
    </dgm:pt>
    <dgm:pt modelId="{981F6829-DCCB-4F26-94BE-6C658A1B3592}" type="pres">
      <dgm:prSet presAssocID="{993C8C60-2157-4B05-B0B6-8E9D8B1FD3D8}" presName="parentText" presStyleLbl="node1" presStyleIdx="1" presStyleCnt="3">
        <dgm:presLayoutVars>
          <dgm:chMax val="0"/>
          <dgm:bulletEnabled val="1"/>
        </dgm:presLayoutVars>
      </dgm:prSet>
      <dgm:spPr/>
      <dgm:t>
        <a:bodyPr/>
        <a:lstStyle/>
        <a:p>
          <a:endParaRPr lang="en-US"/>
        </a:p>
      </dgm:t>
    </dgm:pt>
    <dgm:pt modelId="{42F31684-C551-4B42-B5C9-775C6158B32C}" type="pres">
      <dgm:prSet presAssocID="{993C8C60-2157-4B05-B0B6-8E9D8B1FD3D8}" presName="childText" presStyleLbl="revTx" presStyleIdx="1" presStyleCnt="3">
        <dgm:presLayoutVars>
          <dgm:bulletEnabled val="1"/>
        </dgm:presLayoutVars>
      </dgm:prSet>
      <dgm:spPr/>
      <dgm:t>
        <a:bodyPr/>
        <a:lstStyle/>
        <a:p>
          <a:endParaRPr lang="en-US"/>
        </a:p>
      </dgm:t>
    </dgm:pt>
    <dgm:pt modelId="{6677EC00-8B08-4EE3-A59F-DC1C73B4D98A}" type="pres">
      <dgm:prSet presAssocID="{62EFDB85-5A68-43BA-AFAE-C30C89FDDCA3}" presName="parentText" presStyleLbl="node1" presStyleIdx="2" presStyleCnt="3">
        <dgm:presLayoutVars>
          <dgm:chMax val="0"/>
          <dgm:bulletEnabled val="1"/>
        </dgm:presLayoutVars>
      </dgm:prSet>
      <dgm:spPr/>
      <dgm:t>
        <a:bodyPr/>
        <a:lstStyle/>
        <a:p>
          <a:endParaRPr lang="en-US"/>
        </a:p>
      </dgm:t>
    </dgm:pt>
    <dgm:pt modelId="{73A83892-1117-41DE-9617-AF453AE7701B}" type="pres">
      <dgm:prSet presAssocID="{62EFDB85-5A68-43BA-AFAE-C30C89FDDCA3}" presName="childText" presStyleLbl="revTx" presStyleIdx="2" presStyleCnt="3">
        <dgm:presLayoutVars>
          <dgm:bulletEnabled val="1"/>
        </dgm:presLayoutVars>
      </dgm:prSet>
      <dgm:spPr/>
      <dgm:t>
        <a:bodyPr/>
        <a:lstStyle/>
        <a:p>
          <a:endParaRPr lang="en-US"/>
        </a:p>
      </dgm:t>
    </dgm:pt>
  </dgm:ptLst>
  <dgm:cxnLst>
    <dgm:cxn modelId="{18BFA8C7-C921-4E7D-BB2B-1CDBB458E127}" type="presOf" srcId="{6E042E08-7EA1-4E2E-82E1-D75AA28B71D7}" destId="{F18C3061-7CC3-49DD-84DE-265D6823D0A9}" srcOrd="0" destOrd="3" presId="urn:microsoft.com/office/officeart/2005/8/layout/vList2"/>
    <dgm:cxn modelId="{F1146308-5BAF-4D0B-A055-1C44BA7C763B}" srcId="{993C8C60-2157-4B05-B0B6-8E9D8B1FD3D8}" destId="{665502B4-6493-4C41-AB2F-5B03B2BC2E59}" srcOrd="1" destOrd="0" parTransId="{8D1941D7-72D6-4298-A088-BFD58853C35A}" sibTransId="{43122962-A191-46BA-BE09-43A05E337471}"/>
    <dgm:cxn modelId="{A440FB23-7092-499D-8A77-3F6EFEB4BA9F}" srcId="{0A07381D-AC1A-405B-8AE2-BCBEEBB8A018}" destId="{993C8C60-2157-4B05-B0B6-8E9D8B1FD3D8}" srcOrd="1" destOrd="0" parTransId="{81C5406B-7714-4738-BE7E-A1E434D44A7E}" sibTransId="{38869ECE-E7A1-4E46-86CE-706066E2712F}"/>
    <dgm:cxn modelId="{12AC7E0A-7826-4158-A98B-5C7C256E989B}" type="presOf" srcId="{237FB736-E8E1-4FEA-B7FC-6C749DEFA383}" destId="{F18C3061-7CC3-49DD-84DE-265D6823D0A9}" srcOrd="0" destOrd="4" presId="urn:microsoft.com/office/officeart/2005/8/layout/vList2"/>
    <dgm:cxn modelId="{F2FB20C0-A340-41C6-ABDE-61BD6CC455DD}" type="presOf" srcId="{A47F2FF1-C7DD-473F-A8AD-E8A2F5D85C60}" destId="{73A83892-1117-41DE-9617-AF453AE7701B}" srcOrd="0" destOrd="1" presId="urn:microsoft.com/office/officeart/2005/8/layout/vList2"/>
    <dgm:cxn modelId="{2BA84FB2-2B2F-4EB7-9A85-41E3246B5E50}" srcId="{62EFDB85-5A68-43BA-AFAE-C30C89FDDCA3}" destId="{AF5B7240-6210-4B9B-98EC-80EFC4CC0F14}" srcOrd="0" destOrd="0" parTransId="{9A6B9213-6FF5-40DC-8513-82A553EE108D}" sibTransId="{FC25CA91-07AE-4C27-A224-A2BBCE4A75E5}"/>
    <dgm:cxn modelId="{29DA96BA-F732-412D-AD26-5CEF849B025F}" type="presOf" srcId="{665502B4-6493-4C41-AB2F-5B03B2BC2E59}" destId="{42F31684-C551-4B42-B5C9-775C6158B32C}" srcOrd="0" destOrd="1" presId="urn:microsoft.com/office/officeart/2005/8/layout/vList2"/>
    <dgm:cxn modelId="{A594E6C6-D5F1-4EC0-8953-1A013BF56E4B}" type="presOf" srcId="{AF5B7240-6210-4B9B-98EC-80EFC4CC0F14}" destId="{73A83892-1117-41DE-9617-AF453AE7701B}" srcOrd="0" destOrd="0" presId="urn:microsoft.com/office/officeart/2005/8/layout/vList2"/>
    <dgm:cxn modelId="{1D856BDB-011A-4F3E-ADEC-E5F0AA0A5752}" srcId="{993C8C60-2157-4B05-B0B6-8E9D8B1FD3D8}" destId="{FEA815C8-096E-4E97-90D7-9BD1F5E605C7}" srcOrd="0" destOrd="0" parTransId="{1A05C648-15D3-44F6-A9EB-A840015B7939}" sibTransId="{474177BB-088C-4B55-AA8F-3363AAE62077}"/>
    <dgm:cxn modelId="{65D19200-38EB-437C-B758-846BA3909DB8}" type="presOf" srcId="{FEA815C8-096E-4E97-90D7-9BD1F5E605C7}" destId="{42F31684-C551-4B42-B5C9-775C6158B32C}" srcOrd="0" destOrd="0" presId="urn:microsoft.com/office/officeart/2005/8/layout/vList2"/>
    <dgm:cxn modelId="{036D3CE4-E436-47AD-ABC7-2886CC7AB29D}" srcId="{62EFDB85-5A68-43BA-AFAE-C30C89FDDCA3}" destId="{A47F2FF1-C7DD-473F-A8AD-E8A2F5D85C60}" srcOrd="1" destOrd="0" parTransId="{72C70512-35F5-4660-96B1-6922C9594165}" sibTransId="{FDF7BCD1-08C2-4C25-9F12-803C7057CFA8}"/>
    <dgm:cxn modelId="{D088A4EB-2DEC-445F-B6DF-521D0D8A9E72}" type="presOf" srcId="{34AAEF14-2641-4A6A-8156-B1F84B305A13}" destId="{F18C3061-7CC3-49DD-84DE-265D6823D0A9}" srcOrd="0" destOrd="0" presId="urn:microsoft.com/office/officeart/2005/8/layout/vList2"/>
    <dgm:cxn modelId="{DEBD1106-0BB7-4B8A-BD8D-F6948D61C8BA}" type="presOf" srcId="{81133D59-B759-4530-BD9C-36B50910CB75}" destId="{09E1D363-670C-4AE7-A53D-919E7FA7EC1D}" srcOrd="0" destOrd="0" presId="urn:microsoft.com/office/officeart/2005/8/layout/vList2"/>
    <dgm:cxn modelId="{FA5B162E-2DAE-49EF-A50F-A2A78A07CD1F}" srcId="{81133D59-B759-4530-BD9C-36B50910CB75}" destId="{F8105827-2E38-41E1-A956-23B4ACEFA47E}" srcOrd="2" destOrd="0" parTransId="{947E4B7A-C29E-419B-BDE8-84905C6BDC99}" sibTransId="{9BBD89E3-1593-4248-B4C9-8B7DCE85DFD3}"/>
    <dgm:cxn modelId="{27594876-DD36-4BFF-8C78-9D22F60FA503}" type="presOf" srcId="{F8105827-2E38-41E1-A956-23B4ACEFA47E}" destId="{F18C3061-7CC3-49DD-84DE-265D6823D0A9}" srcOrd="0" destOrd="2" presId="urn:microsoft.com/office/officeart/2005/8/layout/vList2"/>
    <dgm:cxn modelId="{2EDA5CFE-4676-48E2-BD67-CF9678DD2F0E}" srcId="{0A07381D-AC1A-405B-8AE2-BCBEEBB8A018}" destId="{81133D59-B759-4530-BD9C-36B50910CB75}" srcOrd="0" destOrd="0" parTransId="{7BD358CD-65FF-46CA-9B90-03ED62E42F5B}" sibTransId="{1897DF0E-6075-4760-B3BA-71B3EE59AFF1}"/>
    <dgm:cxn modelId="{62B20866-E4EC-47D7-B082-172D684CEBC8}" type="presOf" srcId="{62EFDB85-5A68-43BA-AFAE-C30C89FDDCA3}" destId="{6677EC00-8B08-4EE3-A59F-DC1C73B4D98A}" srcOrd="0" destOrd="0" presId="urn:microsoft.com/office/officeart/2005/8/layout/vList2"/>
    <dgm:cxn modelId="{481D7164-74F9-43C8-82AB-1B57ED5D7474}" type="presOf" srcId="{993C8C60-2157-4B05-B0B6-8E9D8B1FD3D8}" destId="{981F6829-DCCB-4F26-94BE-6C658A1B3592}" srcOrd="0" destOrd="0" presId="urn:microsoft.com/office/officeart/2005/8/layout/vList2"/>
    <dgm:cxn modelId="{955E9A8E-0AC3-44EB-89B8-6CD3E571E13E}" type="presOf" srcId="{C88AE918-2EF4-4C4A-9AA3-4BD0557AB236}" destId="{F18C3061-7CC3-49DD-84DE-265D6823D0A9}" srcOrd="0" destOrd="1" presId="urn:microsoft.com/office/officeart/2005/8/layout/vList2"/>
    <dgm:cxn modelId="{BA2DF178-0D1F-422E-9FE6-DD9D6F5CF615}" srcId="{0A07381D-AC1A-405B-8AE2-BCBEEBB8A018}" destId="{62EFDB85-5A68-43BA-AFAE-C30C89FDDCA3}" srcOrd="2" destOrd="0" parTransId="{4C8A606A-F72C-4F64-899E-BF48DF07A95F}" sibTransId="{177B6739-E8DE-4DCA-9F38-CC1B228D1B22}"/>
    <dgm:cxn modelId="{30D3D096-C19D-40D6-A0A9-243EC151B062}" srcId="{81133D59-B759-4530-BD9C-36B50910CB75}" destId="{6E042E08-7EA1-4E2E-82E1-D75AA28B71D7}" srcOrd="3" destOrd="0" parTransId="{919D1D40-ED0F-48BE-BD3A-75AAFFE502B4}" sibTransId="{0BF3349A-A1B9-4AA0-8126-A4F95CC1D79D}"/>
    <dgm:cxn modelId="{D0A927A5-57B1-4122-9A03-1AF988711659}" srcId="{81133D59-B759-4530-BD9C-36B50910CB75}" destId="{34AAEF14-2641-4A6A-8156-B1F84B305A13}" srcOrd="0" destOrd="0" parTransId="{1EA79182-B460-4D16-BA7D-A5401773A3EA}" sibTransId="{68CA539B-E2B5-4B89-B699-E95A85F1DE09}"/>
    <dgm:cxn modelId="{1D406F95-AB2E-41BA-8F67-03BA9B9E6C35}" srcId="{81133D59-B759-4530-BD9C-36B50910CB75}" destId="{237FB736-E8E1-4FEA-B7FC-6C749DEFA383}" srcOrd="4" destOrd="0" parTransId="{7872DD60-1B6B-40FA-8EFC-0F887B7F1E25}" sibTransId="{3EBA8225-C482-4061-BD4A-9A1DAB44AD34}"/>
    <dgm:cxn modelId="{EB277E6E-B786-4AA5-8B50-810120FB012B}" srcId="{81133D59-B759-4530-BD9C-36B50910CB75}" destId="{C88AE918-2EF4-4C4A-9AA3-4BD0557AB236}" srcOrd="1" destOrd="0" parTransId="{E9B56454-20EA-433C-893C-E0C19529C2DB}" sibTransId="{B3F13D3C-17E5-44F5-AA70-323C1D4F95F0}"/>
    <dgm:cxn modelId="{2C52C471-7DFD-4081-B378-A0BA4E4601EB}" type="presOf" srcId="{0A07381D-AC1A-405B-8AE2-BCBEEBB8A018}" destId="{04265E0A-EC65-4A11-B030-3B12359C0290}" srcOrd="0" destOrd="0" presId="urn:microsoft.com/office/officeart/2005/8/layout/vList2"/>
    <dgm:cxn modelId="{68FE02CD-ABD1-40D8-8A5E-919C423D1523}" type="presParOf" srcId="{04265E0A-EC65-4A11-B030-3B12359C0290}" destId="{09E1D363-670C-4AE7-A53D-919E7FA7EC1D}" srcOrd="0" destOrd="0" presId="urn:microsoft.com/office/officeart/2005/8/layout/vList2"/>
    <dgm:cxn modelId="{B89F3C30-27E6-417B-9631-73C47975F296}" type="presParOf" srcId="{04265E0A-EC65-4A11-B030-3B12359C0290}" destId="{F18C3061-7CC3-49DD-84DE-265D6823D0A9}" srcOrd="1" destOrd="0" presId="urn:microsoft.com/office/officeart/2005/8/layout/vList2"/>
    <dgm:cxn modelId="{7787FBBE-D3FB-446C-8A11-1C6838DBA459}" type="presParOf" srcId="{04265E0A-EC65-4A11-B030-3B12359C0290}" destId="{981F6829-DCCB-4F26-94BE-6C658A1B3592}" srcOrd="2" destOrd="0" presId="urn:microsoft.com/office/officeart/2005/8/layout/vList2"/>
    <dgm:cxn modelId="{2A8269CF-1E05-4715-A681-1675B8E0FF75}" type="presParOf" srcId="{04265E0A-EC65-4A11-B030-3B12359C0290}" destId="{42F31684-C551-4B42-B5C9-775C6158B32C}" srcOrd="3" destOrd="0" presId="urn:microsoft.com/office/officeart/2005/8/layout/vList2"/>
    <dgm:cxn modelId="{BAEF84FF-2C26-4740-9387-6D817E047099}" type="presParOf" srcId="{04265E0A-EC65-4A11-B030-3B12359C0290}" destId="{6677EC00-8B08-4EE3-A59F-DC1C73B4D98A}" srcOrd="4" destOrd="0" presId="urn:microsoft.com/office/officeart/2005/8/layout/vList2"/>
    <dgm:cxn modelId="{954E15F8-C5F5-4138-8CA6-377E382D7AA1}" type="presParOf" srcId="{04265E0A-EC65-4A11-B030-3B12359C0290}" destId="{73A83892-1117-41DE-9617-AF453AE7701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679C4-6B3B-420D-AFF5-91DFDBE0670D}">
      <dsp:nvSpPr>
        <dsp:cNvPr id="0" name=""/>
        <dsp:cNvSpPr/>
      </dsp:nvSpPr>
      <dsp:spPr>
        <a:xfrm>
          <a:off x="0" y="3187526"/>
          <a:ext cx="9136062" cy="69735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US" sz="2500" kern="1200" dirty="0" smtClean="0"/>
            <a:t>CubeSat Communication Platform Mission Summary</a:t>
          </a:r>
          <a:endParaRPr lang="en-US" sz="2500" kern="1200" dirty="0"/>
        </a:p>
      </dsp:txBody>
      <dsp:txXfrm>
        <a:off x="0" y="3187526"/>
        <a:ext cx="9136062" cy="697352"/>
      </dsp:txXfrm>
    </dsp:sp>
    <dsp:sp modelId="{545D18ED-C6F8-46B0-A13B-DDFA2F4551DE}">
      <dsp:nvSpPr>
        <dsp:cNvPr id="0" name=""/>
        <dsp:cNvSpPr/>
      </dsp:nvSpPr>
      <dsp:spPr>
        <a:xfrm rot="10800000">
          <a:off x="0" y="2125457"/>
          <a:ext cx="9136062" cy="1072528"/>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US" sz="2500" kern="1200" dirty="0" smtClean="0"/>
            <a:t>Near Earth Network (NEN) Initiatives for </a:t>
          </a:r>
          <a:r>
            <a:rPr lang="en-US" sz="2500" kern="1200" dirty="0" err="1" smtClean="0"/>
            <a:t>CubeSats</a:t>
          </a:r>
          <a:endParaRPr lang="en-US" sz="2500" kern="1200" dirty="0"/>
        </a:p>
      </dsp:txBody>
      <dsp:txXfrm rot="10800000">
        <a:off x="0" y="2125457"/>
        <a:ext cx="9136062" cy="696897"/>
      </dsp:txXfrm>
    </dsp:sp>
    <dsp:sp modelId="{0DCF081C-7E6A-49A5-9742-F4766F888CCC}">
      <dsp:nvSpPr>
        <dsp:cNvPr id="0" name=""/>
        <dsp:cNvSpPr/>
      </dsp:nvSpPr>
      <dsp:spPr>
        <a:xfrm rot="10800000">
          <a:off x="0" y="1063389"/>
          <a:ext cx="9136062" cy="1072528"/>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US" sz="2500" kern="1200" dirty="0" smtClean="0"/>
            <a:t>Key spacecraft technologies being developed</a:t>
          </a:r>
          <a:endParaRPr lang="en-US" sz="2500" kern="1200" dirty="0"/>
        </a:p>
      </dsp:txBody>
      <dsp:txXfrm rot="10800000">
        <a:off x="0" y="1063389"/>
        <a:ext cx="9136062" cy="696897"/>
      </dsp:txXfrm>
    </dsp:sp>
    <dsp:sp modelId="{5F2FC013-18B8-4AD9-B95D-0384DEBF03FE}">
      <dsp:nvSpPr>
        <dsp:cNvPr id="0" name=""/>
        <dsp:cNvSpPr/>
      </dsp:nvSpPr>
      <dsp:spPr>
        <a:xfrm rot="10800000">
          <a:off x="0" y="1321"/>
          <a:ext cx="9136062" cy="1072528"/>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n-US" sz="2500" kern="1200" dirty="0" smtClean="0"/>
            <a:t>Background</a:t>
          </a:r>
          <a:endParaRPr lang="en-US" sz="2500" kern="1200" dirty="0"/>
        </a:p>
      </dsp:txBody>
      <dsp:txXfrm rot="10800000">
        <a:off x="0" y="1321"/>
        <a:ext cx="9136062" cy="696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7CF19-4C51-424D-A00D-9EC896DFCDE5}">
      <dsp:nvSpPr>
        <dsp:cNvPr id="0" name=""/>
        <dsp:cNvSpPr/>
      </dsp:nvSpPr>
      <dsp:spPr>
        <a:xfrm rot="10800000">
          <a:off x="1191239" y="1524"/>
          <a:ext cx="7563609" cy="188895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2975" tIns="80010" rIns="149352" bIns="80010" numCol="1" spcCol="1270" anchor="t" anchorCtr="0">
          <a:noAutofit/>
        </a:bodyPr>
        <a:lstStyle/>
        <a:p>
          <a:pPr lvl="0" algn="l" defTabSz="933450" rtl="0">
            <a:lnSpc>
              <a:spcPct val="90000"/>
            </a:lnSpc>
            <a:spcBef>
              <a:spcPct val="0"/>
            </a:spcBef>
            <a:spcAft>
              <a:spcPct val="35000"/>
            </a:spcAft>
          </a:pPr>
          <a:r>
            <a:rPr lang="en-US" sz="2100" kern="1200" dirty="0" smtClean="0"/>
            <a:t>University of Alaska Fairbanks (UAF) </a:t>
          </a:r>
        </a:p>
        <a:p>
          <a:pPr lvl="0" algn="l" defTabSz="933450" rtl="0">
            <a:lnSpc>
              <a:spcPct val="90000"/>
            </a:lnSpc>
            <a:spcBef>
              <a:spcPct val="0"/>
            </a:spcBef>
            <a:spcAft>
              <a:spcPct val="35000"/>
            </a:spcAft>
          </a:pPr>
          <a:r>
            <a:rPr lang="en-US" sz="2100" kern="1200" dirty="0" smtClean="0"/>
            <a:t>Space Systems Engineering Program (SSEP)</a:t>
          </a:r>
          <a:endParaRPr lang="en-US" sz="2100" kern="1200" dirty="0"/>
        </a:p>
        <a:p>
          <a:pPr marL="171450" lvl="1" indent="-171450" algn="l" defTabSz="711200" rtl="0">
            <a:lnSpc>
              <a:spcPct val="90000"/>
            </a:lnSpc>
            <a:spcBef>
              <a:spcPct val="0"/>
            </a:spcBef>
            <a:spcAft>
              <a:spcPct val="15000"/>
            </a:spcAft>
            <a:buChar char="••"/>
          </a:pPr>
          <a:r>
            <a:rPr lang="en-US" sz="1600" kern="1200" dirty="0" smtClean="0"/>
            <a:t>Developing advanced CubeSat communication technologies</a:t>
          </a:r>
          <a:endParaRPr lang="en-US" sz="1600" kern="1200" dirty="0"/>
        </a:p>
        <a:p>
          <a:pPr marL="171450" lvl="1" indent="-171450" algn="l" defTabSz="711200" rtl="0">
            <a:lnSpc>
              <a:spcPct val="90000"/>
            </a:lnSpc>
            <a:spcBef>
              <a:spcPct val="0"/>
            </a:spcBef>
            <a:spcAft>
              <a:spcPct val="15000"/>
            </a:spcAft>
            <a:buChar char="••"/>
          </a:pPr>
          <a:r>
            <a:rPr lang="en-US" sz="1600" kern="1200" dirty="0" smtClean="0"/>
            <a:t>Funded through AFRL University Nanosatellite Program (UNP) to develop a CubeSat that will demonstrate these technologies</a:t>
          </a:r>
          <a:endParaRPr lang="en-US" sz="1600" kern="1200" dirty="0"/>
        </a:p>
      </dsp:txBody>
      <dsp:txXfrm rot="10800000">
        <a:off x="1663477" y="1524"/>
        <a:ext cx="7091371" cy="1888952"/>
      </dsp:txXfrm>
    </dsp:sp>
    <dsp:sp modelId="{160AFD5B-7F43-4BFE-B2F1-AB8F3AFE7076}">
      <dsp:nvSpPr>
        <dsp:cNvPr id="0" name=""/>
        <dsp:cNvSpPr/>
      </dsp:nvSpPr>
      <dsp:spPr>
        <a:xfrm>
          <a:off x="0" y="1524"/>
          <a:ext cx="1888952" cy="188895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76979-132C-4756-8E9F-6BAF459C6E66}">
      <dsp:nvSpPr>
        <dsp:cNvPr id="0" name=""/>
        <dsp:cNvSpPr/>
      </dsp:nvSpPr>
      <dsp:spPr>
        <a:xfrm rot="10800000">
          <a:off x="1161421" y="1993060"/>
          <a:ext cx="7563609" cy="188895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2975" tIns="80010" rIns="149352" bIns="80010" numCol="1" spcCol="1270" anchor="t" anchorCtr="0">
          <a:noAutofit/>
        </a:bodyPr>
        <a:lstStyle/>
        <a:p>
          <a:pPr lvl="0" algn="l" defTabSz="933450" rtl="0">
            <a:lnSpc>
              <a:spcPct val="90000"/>
            </a:lnSpc>
            <a:spcBef>
              <a:spcPct val="0"/>
            </a:spcBef>
            <a:spcAft>
              <a:spcPct val="35000"/>
            </a:spcAft>
          </a:pPr>
          <a:r>
            <a:rPr lang="en-US" sz="2100" kern="1200" dirty="0" smtClean="0"/>
            <a:t>NASA Near Earth Network (NEN)</a:t>
          </a:r>
          <a:endParaRPr lang="en-US" sz="2100" kern="1200" dirty="0"/>
        </a:p>
        <a:p>
          <a:pPr marL="171450" lvl="1" indent="-171450" algn="l" defTabSz="711200" rtl="0">
            <a:lnSpc>
              <a:spcPct val="90000"/>
            </a:lnSpc>
            <a:spcBef>
              <a:spcPct val="0"/>
            </a:spcBef>
            <a:spcAft>
              <a:spcPct val="15000"/>
            </a:spcAft>
            <a:buChar char="••"/>
          </a:pPr>
          <a:r>
            <a:rPr lang="en-US" sz="1600" kern="1200" dirty="0" smtClean="0"/>
            <a:t>Ground support for the UAF CubeSat mission</a:t>
          </a:r>
          <a:endParaRPr lang="en-US" sz="1600" kern="1200" dirty="0"/>
        </a:p>
        <a:p>
          <a:pPr marL="171450" lvl="1" indent="-171450" algn="l" defTabSz="711200" rtl="0">
            <a:lnSpc>
              <a:spcPct val="90000"/>
            </a:lnSpc>
            <a:spcBef>
              <a:spcPct val="0"/>
            </a:spcBef>
            <a:spcAft>
              <a:spcPct val="15000"/>
            </a:spcAft>
            <a:buChar char="••"/>
          </a:pPr>
          <a:r>
            <a:rPr lang="en-US" sz="1600" kern="1200" dirty="0" smtClean="0"/>
            <a:t>Several new initiatives aimed at improving CubeSat mission support</a:t>
          </a:r>
          <a:endParaRPr lang="en-US" sz="1600" kern="1200" dirty="0"/>
        </a:p>
        <a:p>
          <a:pPr marL="171450" lvl="1" indent="-171450" algn="l" defTabSz="711200" rtl="0">
            <a:lnSpc>
              <a:spcPct val="90000"/>
            </a:lnSpc>
            <a:spcBef>
              <a:spcPct val="0"/>
            </a:spcBef>
            <a:spcAft>
              <a:spcPct val="15000"/>
            </a:spcAft>
            <a:buChar char="••"/>
          </a:pPr>
          <a:r>
            <a:rPr lang="en-US" sz="1600" kern="1200" dirty="0" smtClean="0"/>
            <a:t>The CubeSat mission will provide means for NEN to demonstrate new CubeSat support and capabilities</a:t>
          </a:r>
          <a:endParaRPr lang="en-US" sz="1600" kern="1200" dirty="0"/>
        </a:p>
      </dsp:txBody>
      <dsp:txXfrm rot="10800000">
        <a:off x="1633659" y="1993060"/>
        <a:ext cx="7091371" cy="1888952"/>
      </dsp:txXfrm>
    </dsp:sp>
    <dsp:sp modelId="{D22203F5-1339-483D-B305-A152A225745B}">
      <dsp:nvSpPr>
        <dsp:cNvPr id="0" name=""/>
        <dsp:cNvSpPr/>
      </dsp:nvSpPr>
      <dsp:spPr>
        <a:xfrm>
          <a:off x="0" y="1932028"/>
          <a:ext cx="1769683" cy="2011016"/>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174" t="17545" r="-848" b="1801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60BEC-3D35-4DD4-8178-2F0769893EAA}">
      <dsp:nvSpPr>
        <dsp:cNvPr id="0" name=""/>
        <dsp:cNvSpPr/>
      </dsp:nvSpPr>
      <dsp:spPr>
        <a:xfrm>
          <a:off x="0" y="516807"/>
          <a:ext cx="9136062" cy="1304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060" tIns="374904" rIns="70906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Developing and demonstrating specialized CubeSat technologies</a:t>
          </a:r>
          <a:endParaRPr lang="en-US" sz="1800" kern="1200" dirty="0"/>
        </a:p>
        <a:p>
          <a:pPr marL="342900" lvl="2" indent="-171450" algn="l" defTabSz="800100" rtl="0">
            <a:lnSpc>
              <a:spcPct val="90000"/>
            </a:lnSpc>
            <a:spcBef>
              <a:spcPct val="0"/>
            </a:spcBef>
            <a:spcAft>
              <a:spcPct val="15000"/>
            </a:spcAft>
            <a:buChar char="••"/>
          </a:pPr>
          <a:r>
            <a:rPr lang="en-US" sz="1800" kern="1200" dirty="0" smtClean="0"/>
            <a:t>Miniature Phased Array Antenna</a:t>
          </a:r>
          <a:endParaRPr lang="en-US" sz="1800" kern="1200" dirty="0"/>
        </a:p>
        <a:p>
          <a:pPr marL="342900" lvl="2" indent="-171450" algn="l" defTabSz="800100" rtl="0">
            <a:lnSpc>
              <a:spcPct val="90000"/>
            </a:lnSpc>
            <a:spcBef>
              <a:spcPct val="0"/>
            </a:spcBef>
            <a:spcAft>
              <a:spcPct val="15000"/>
            </a:spcAft>
            <a:buChar char="••"/>
          </a:pPr>
          <a:r>
            <a:rPr lang="en-US" sz="1800" kern="1200" dirty="0" smtClean="0"/>
            <a:t>Variable Coded Modulation (DVB-S2 and custom)</a:t>
          </a:r>
          <a:endParaRPr lang="en-US" sz="1800" kern="1200" dirty="0"/>
        </a:p>
      </dsp:txBody>
      <dsp:txXfrm>
        <a:off x="0" y="516807"/>
        <a:ext cx="9136062" cy="1304100"/>
      </dsp:txXfrm>
    </dsp:sp>
    <dsp:sp modelId="{359261EB-73DA-4A9D-AAF8-E9F988E025A6}">
      <dsp:nvSpPr>
        <dsp:cNvPr id="0" name=""/>
        <dsp:cNvSpPr/>
      </dsp:nvSpPr>
      <dsp:spPr>
        <a:xfrm>
          <a:off x="456803" y="251127"/>
          <a:ext cx="7115155"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725" tIns="0" rIns="241725" bIns="0" numCol="1" spcCol="1270" anchor="ctr" anchorCtr="0">
          <a:noAutofit/>
        </a:bodyPr>
        <a:lstStyle/>
        <a:p>
          <a:pPr lvl="0" algn="l" defTabSz="800100" rtl="0">
            <a:lnSpc>
              <a:spcPct val="90000"/>
            </a:lnSpc>
            <a:spcBef>
              <a:spcPct val="0"/>
            </a:spcBef>
            <a:spcAft>
              <a:spcPct val="35000"/>
            </a:spcAft>
          </a:pPr>
          <a:r>
            <a:rPr lang="en-US" sz="1800" b="1" kern="1200" dirty="0" smtClean="0"/>
            <a:t>Space Segment: The CubeSat Communications Platform</a:t>
          </a:r>
          <a:endParaRPr lang="en-US" sz="1800" kern="1200" dirty="0"/>
        </a:p>
      </dsp:txBody>
      <dsp:txXfrm>
        <a:off x="482742" y="277066"/>
        <a:ext cx="7063277" cy="479482"/>
      </dsp:txXfrm>
    </dsp:sp>
    <dsp:sp modelId="{121F2E47-420F-4E55-B44D-6A035A6B7980}">
      <dsp:nvSpPr>
        <dsp:cNvPr id="0" name=""/>
        <dsp:cNvSpPr/>
      </dsp:nvSpPr>
      <dsp:spPr>
        <a:xfrm>
          <a:off x="0" y="2183787"/>
          <a:ext cx="9136062" cy="204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060" tIns="374904" rIns="70906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Expansions that will improve CubeSat Support</a:t>
          </a:r>
          <a:endParaRPr lang="en-US" sz="1800" kern="1200" dirty="0"/>
        </a:p>
        <a:p>
          <a:pPr marL="342900" lvl="2" indent="-171450" algn="l" defTabSz="800100" rtl="0">
            <a:lnSpc>
              <a:spcPct val="90000"/>
            </a:lnSpc>
            <a:spcBef>
              <a:spcPct val="0"/>
            </a:spcBef>
            <a:spcAft>
              <a:spcPct val="15000"/>
            </a:spcAft>
            <a:buChar char="••"/>
          </a:pPr>
          <a:r>
            <a:rPr lang="en-US" sz="1800" kern="1200" dirty="0" smtClean="0"/>
            <a:t>CubeSat hardware compatibility tests, constellation support and arraying, new sites, etc.</a:t>
          </a:r>
          <a:endParaRPr lang="en-US" sz="1800" kern="1200" dirty="0"/>
        </a:p>
        <a:p>
          <a:pPr marL="171450" lvl="1" indent="-171450" algn="l" defTabSz="800100" rtl="0">
            <a:lnSpc>
              <a:spcPct val="90000"/>
            </a:lnSpc>
            <a:spcBef>
              <a:spcPct val="0"/>
            </a:spcBef>
            <a:spcAft>
              <a:spcPct val="15000"/>
            </a:spcAft>
            <a:buChar char="••"/>
          </a:pPr>
          <a:r>
            <a:rPr lang="en-US" sz="1800" kern="1200" dirty="0" smtClean="0"/>
            <a:t>Ongoing initiatives to decrease costs and complexity on CubeSat missions</a:t>
          </a:r>
          <a:endParaRPr lang="en-US" sz="1800" kern="1200" dirty="0"/>
        </a:p>
        <a:p>
          <a:pPr marL="342900" lvl="2" indent="-171450" algn="l" defTabSz="800100" rtl="0">
            <a:lnSpc>
              <a:spcPct val="90000"/>
            </a:lnSpc>
            <a:spcBef>
              <a:spcPct val="0"/>
            </a:spcBef>
            <a:spcAft>
              <a:spcPct val="15000"/>
            </a:spcAft>
            <a:buChar char="••"/>
          </a:pPr>
          <a:r>
            <a:rPr lang="en-US" sz="1800" kern="1200" dirty="0" smtClean="0"/>
            <a:t>Dedicated CubeSat equipment, reduced reporting, optimized testing plans</a:t>
          </a:r>
          <a:endParaRPr lang="en-US" sz="1800" kern="1200" dirty="0"/>
        </a:p>
      </dsp:txBody>
      <dsp:txXfrm>
        <a:off x="0" y="2183787"/>
        <a:ext cx="9136062" cy="2041200"/>
      </dsp:txXfrm>
    </dsp:sp>
    <dsp:sp modelId="{23D6D31D-5BF9-43B6-B12F-5A72B251A11B}">
      <dsp:nvSpPr>
        <dsp:cNvPr id="0" name=""/>
        <dsp:cNvSpPr/>
      </dsp:nvSpPr>
      <dsp:spPr>
        <a:xfrm>
          <a:off x="456803" y="1918107"/>
          <a:ext cx="7160881"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725" tIns="0" rIns="241725" bIns="0" numCol="1" spcCol="1270" anchor="ctr" anchorCtr="0">
          <a:noAutofit/>
        </a:bodyPr>
        <a:lstStyle/>
        <a:p>
          <a:pPr lvl="0" algn="l" defTabSz="800100" rtl="0">
            <a:lnSpc>
              <a:spcPct val="90000"/>
            </a:lnSpc>
            <a:spcBef>
              <a:spcPct val="0"/>
            </a:spcBef>
            <a:spcAft>
              <a:spcPct val="35000"/>
            </a:spcAft>
          </a:pPr>
          <a:r>
            <a:rPr lang="en-US" sz="1800" b="1" kern="1200" dirty="0" smtClean="0"/>
            <a:t>Ground Segment: The Near Earth Network (NEN)</a:t>
          </a:r>
          <a:endParaRPr lang="en-US" sz="1800" kern="1200" dirty="0"/>
        </a:p>
      </dsp:txBody>
      <dsp:txXfrm>
        <a:off x="482742" y="1944046"/>
        <a:ext cx="7109003"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BF1F9-28D5-4030-91BA-2BE377A18E8C}">
      <dsp:nvSpPr>
        <dsp:cNvPr id="0" name=""/>
        <dsp:cNvSpPr/>
      </dsp:nvSpPr>
      <dsp:spPr>
        <a:xfrm>
          <a:off x="0" y="532052"/>
          <a:ext cx="7612061" cy="227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781" tIns="395732" rIns="590781"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solidFill>
                <a:schemeClr val="tx1"/>
              </a:solidFill>
            </a:rPr>
            <a:t>Antenna Fits on 1U face</a:t>
          </a:r>
          <a:endParaRPr lang="en-US" sz="1900" kern="1200" dirty="0">
            <a:solidFill>
              <a:schemeClr val="tx1"/>
            </a:solidFill>
          </a:endParaRPr>
        </a:p>
        <a:p>
          <a:pPr marL="171450" lvl="1" indent="-171450" algn="l" defTabSz="844550" rtl="0">
            <a:lnSpc>
              <a:spcPct val="90000"/>
            </a:lnSpc>
            <a:spcBef>
              <a:spcPct val="0"/>
            </a:spcBef>
            <a:spcAft>
              <a:spcPct val="15000"/>
            </a:spcAft>
            <a:buChar char="••"/>
          </a:pPr>
          <a:r>
            <a:rPr lang="en-US" sz="1900" kern="1200" dirty="0" smtClean="0">
              <a:solidFill>
                <a:schemeClr val="tx1"/>
              </a:solidFill>
            </a:rPr>
            <a:t>0.25U of supporting electronics</a:t>
          </a:r>
          <a:endParaRPr lang="en-US" sz="1900" kern="1200" dirty="0">
            <a:solidFill>
              <a:schemeClr val="tx1"/>
            </a:solidFill>
          </a:endParaRPr>
        </a:p>
        <a:p>
          <a:pPr marL="171450" lvl="1" indent="-171450" algn="l" defTabSz="844550" rtl="0">
            <a:lnSpc>
              <a:spcPct val="90000"/>
            </a:lnSpc>
            <a:spcBef>
              <a:spcPct val="0"/>
            </a:spcBef>
            <a:spcAft>
              <a:spcPct val="15000"/>
            </a:spcAft>
            <a:buChar char="••"/>
          </a:pPr>
          <a:r>
            <a:rPr lang="en-US" sz="1900" kern="1200" dirty="0" smtClean="0">
              <a:solidFill>
                <a:schemeClr val="tx1"/>
              </a:solidFill>
            </a:rPr>
            <a:t>Expected Gain: &gt;9 </a:t>
          </a:r>
          <a:r>
            <a:rPr lang="en-US" sz="1900" kern="1200" dirty="0" err="1" smtClean="0">
              <a:solidFill>
                <a:schemeClr val="tx1"/>
              </a:solidFill>
            </a:rPr>
            <a:t>dBi</a:t>
          </a:r>
          <a:endParaRPr lang="en-US" sz="1900" kern="1200" dirty="0">
            <a:solidFill>
              <a:schemeClr val="tx1"/>
            </a:solidFill>
          </a:endParaRPr>
        </a:p>
        <a:p>
          <a:pPr marL="171450" lvl="1" indent="-171450" algn="l" defTabSz="844550" rtl="0">
            <a:lnSpc>
              <a:spcPct val="90000"/>
            </a:lnSpc>
            <a:spcBef>
              <a:spcPct val="0"/>
            </a:spcBef>
            <a:spcAft>
              <a:spcPct val="15000"/>
            </a:spcAft>
            <a:buChar char="••"/>
          </a:pPr>
          <a:r>
            <a:rPr lang="en-US" sz="1900" kern="1200" dirty="0" smtClean="0">
              <a:solidFill>
                <a:schemeClr val="tx1"/>
              </a:solidFill>
            </a:rPr>
            <a:t>Effective </a:t>
          </a:r>
          <a:r>
            <a:rPr lang="en-US" sz="1900" kern="1200" dirty="0" err="1" smtClean="0">
              <a:solidFill>
                <a:schemeClr val="tx1"/>
              </a:solidFill>
            </a:rPr>
            <a:t>Beamwidth</a:t>
          </a:r>
          <a:r>
            <a:rPr lang="en-US" sz="1900" kern="1200" dirty="0" smtClean="0">
              <a:solidFill>
                <a:schemeClr val="tx1"/>
              </a:solidFill>
            </a:rPr>
            <a:t>: ~60</a:t>
          </a:r>
          <a:r>
            <a:rPr lang="en-US" sz="1900" kern="1200" dirty="0" smtClean="0">
              <a:solidFill>
                <a:schemeClr val="tx1"/>
              </a:solidFill>
              <a:latin typeface="Times New Roman" panose="02020603050405020304" pitchFamily="18" charset="0"/>
              <a:cs typeface="Times New Roman" panose="02020603050405020304" pitchFamily="18" charset="0"/>
            </a:rPr>
            <a:t>°</a:t>
          </a:r>
          <a:endParaRPr lang="en-US"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smtClean="0"/>
            <a:t>Includes power amplifiers for use with low power radios</a:t>
          </a:r>
          <a:endParaRPr lang="en-US" sz="1900" kern="1200" dirty="0">
            <a:solidFill>
              <a:srgbClr val="FF0000"/>
            </a:solidFill>
          </a:endParaRPr>
        </a:p>
        <a:p>
          <a:pPr marL="171450" lvl="1" indent="-171450" algn="l" defTabSz="844550" rtl="0">
            <a:lnSpc>
              <a:spcPct val="90000"/>
            </a:lnSpc>
            <a:spcBef>
              <a:spcPct val="0"/>
            </a:spcBef>
            <a:spcAft>
              <a:spcPct val="15000"/>
            </a:spcAft>
            <a:buChar char="••"/>
          </a:pPr>
          <a:r>
            <a:rPr lang="en-US" sz="1900" kern="1200" dirty="0" smtClean="0"/>
            <a:t>Configurable TX power up to </a:t>
          </a:r>
          <a:r>
            <a:rPr lang="en-US" sz="1900" kern="1200" dirty="0" smtClean="0"/>
            <a:t>4W</a:t>
          </a:r>
          <a:endParaRPr lang="en-US" sz="1900" kern="1200" dirty="0">
            <a:solidFill>
              <a:srgbClr val="FF0000"/>
            </a:solidFill>
          </a:endParaRPr>
        </a:p>
      </dsp:txBody>
      <dsp:txXfrm>
        <a:off x="0" y="532052"/>
        <a:ext cx="7612061" cy="2274300"/>
      </dsp:txXfrm>
    </dsp:sp>
    <dsp:sp modelId="{C60B2C88-0773-4982-AC9F-382D2C258DF1}">
      <dsp:nvSpPr>
        <dsp:cNvPr id="0" name=""/>
        <dsp:cNvSpPr/>
      </dsp:nvSpPr>
      <dsp:spPr>
        <a:xfrm>
          <a:off x="380603" y="251612"/>
          <a:ext cx="5328442"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402" tIns="0" rIns="201402" bIns="0" numCol="1" spcCol="1270" anchor="ctr" anchorCtr="0">
          <a:noAutofit/>
        </a:bodyPr>
        <a:lstStyle/>
        <a:p>
          <a:pPr lvl="0" algn="l" defTabSz="844550" rtl="0">
            <a:lnSpc>
              <a:spcPct val="90000"/>
            </a:lnSpc>
            <a:spcBef>
              <a:spcPct val="0"/>
            </a:spcBef>
            <a:spcAft>
              <a:spcPct val="35000"/>
            </a:spcAft>
          </a:pPr>
          <a:r>
            <a:rPr lang="en-US" sz="1900" kern="1200" dirty="0" smtClean="0"/>
            <a:t>Technical Specifications</a:t>
          </a:r>
          <a:endParaRPr lang="en-US" sz="1900" kern="1200" dirty="0"/>
        </a:p>
      </dsp:txBody>
      <dsp:txXfrm>
        <a:off x="407983" y="278992"/>
        <a:ext cx="5273682" cy="506120"/>
      </dsp:txXfrm>
    </dsp:sp>
    <dsp:sp modelId="{CCE2E812-6A41-4DFA-8CC1-303BE0B7ED58}">
      <dsp:nvSpPr>
        <dsp:cNvPr id="0" name=""/>
        <dsp:cNvSpPr/>
      </dsp:nvSpPr>
      <dsp:spPr>
        <a:xfrm>
          <a:off x="0" y="3189392"/>
          <a:ext cx="7612061" cy="13765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781" tIns="395732" rIns="590781" bIns="135128"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t>Demonstrate beamforming operations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Demonstrate performance </a:t>
          </a:r>
          <a:r>
            <a:rPr lang="en-US" sz="1900" kern="1200" dirty="0" smtClean="0"/>
            <a:t>versus fixed high gain </a:t>
          </a:r>
          <a:r>
            <a:rPr lang="en-US" sz="1900" kern="1200" dirty="0" smtClean="0"/>
            <a:t>antenna</a:t>
          </a:r>
          <a:endParaRPr lang="en-US" sz="1900" kern="1200" dirty="0"/>
        </a:p>
        <a:p>
          <a:pPr marL="171450" lvl="1" indent="-171450" algn="l" defTabSz="844550" rtl="0">
            <a:lnSpc>
              <a:spcPct val="90000"/>
            </a:lnSpc>
            <a:spcBef>
              <a:spcPct val="0"/>
            </a:spcBef>
            <a:spcAft>
              <a:spcPct val="15000"/>
            </a:spcAft>
            <a:buChar char="••"/>
          </a:pPr>
          <a:r>
            <a:rPr lang="en-US" sz="1900" kern="1200" dirty="0" smtClean="0"/>
            <a:t>Measure In-space performance (thermal and power)</a:t>
          </a:r>
          <a:endParaRPr lang="en-US" sz="1900" kern="1200" dirty="0"/>
        </a:p>
      </dsp:txBody>
      <dsp:txXfrm>
        <a:off x="0" y="3189392"/>
        <a:ext cx="7612061" cy="1376550"/>
      </dsp:txXfrm>
    </dsp:sp>
    <dsp:sp modelId="{B28315FD-4FFD-49AC-B608-C447F0EFEA5F}">
      <dsp:nvSpPr>
        <dsp:cNvPr id="0" name=""/>
        <dsp:cNvSpPr/>
      </dsp:nvSpPr>
      <dsp:spPr>
        <a:xfrm>
          <a:off x="380603" y="2908953"/>
          <a:ext cx="5328442"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402" tIns="0" rIns="201402" bIns="0" numCol="1" spcCol="1270" anchor="ctr" anchorCtr="0">
          <a:noAutofit/>
        </a:bodyPr>
        <a:lstStyle/>
        <a:p>
          <a:pPr lvl="0" algn="l" defTabSz="844550" rtl="0">
            <a:lnSpc>
              <a:spcPct val="90000"/>
            </a:lnSpc>
            <a:spcBef>
              <a:spcPct val="0"/>
            </a:spcBef>
            <a:spcAft>
              <a:spcPct val="35000"/>
            </a:spcAft>
          </a:pPr>
          <a:r>
            <a:rPr lang="en-US" sz="1900" kern="1200" dirty="0" smtClean="0"/>
            <a:t>Mission Details</a:t>
          </a:r>
          <a:endParaRPr lang="en-US" sz="1900" kern="1200" dirty="0"/>
        </a:p>
      </dsp:txBody>
      <dsp:txXfrm>
        <a:off x="407983" y="2936333"/>
        <a:ext cx="5273682"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EAF67-232A-41B2-99E4-C99A59EEC88F}">
      <dsp:nvSpPr>
        <dsp:cNvPr id="0" name=""/>
        <dsp:cNvSpPr/>
      </dsp:nvSpPr>
      <dsp:spPr>
        <a:xfrm>
          <a:off x="0" y="296737"/>
          <a:ext cx="9136062" cy="158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060" tIns="333248" rIns="709060"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smtClean="0"/>
            <a:t>Typically 2x improvement in data throughput compared to fixed modes</a:t>
          </a:r>
        </a:p>
        <a:p>
          <a:pPr marL="171450" lvl="1" indent="-171450" algn="l" defTabSz="711200" rtl="0">
            <a:lnSpc>
              <a:spcPct val="90000"/>
            </a:lnSpc>
            <a:spcBef>
              <a:spcPct val="0"/>
            </a:spcBef>
            <a:spcAft>
              <a:spcPct val="15000"/>
            </a:spcAft>
            <a:buChar char="••"/>
          </a:pPr>
          <a:r>
            <a:rPr lang="en-US" sz="1600" kern="1200" dirty="0" smtClean="0"/>
            <a:t>Can be implemented on existing Software Defined Radios (SDRs,) or a custom FPGA solution</a:t>
          </a:r>
        </a:p>
        <a:p>
          <a:pPr marL="171450" lvl="1" indent="-171450" algn="l" defTabSz="711200" rtl="0">
            <a:lnSpc>
              <a:spcPct val="90000"/>
            </a:lnSpc>
            <a:spcBef>
              <a:spcPct val="0"/>
            </a:spcBef>
            <a:spcAft>
              <a:spcPct val="15000"/>
            </a:spcAft>
            <a:buChar char="••"/>
          </a:pPr>
          <a:r>
            <a:rPr lang="en-US" sz="1600" kern="1200" dirty="0" smtClean="0"/>
            <a:t>NEN has demonstrated that 16 Mbps can be achieved over 5 MHz bandwidth with higher order modes</a:t>
          </a:r>
        </a:p>
      </dsp:txBody>
      <dsp:txXfrm>
        <a:off x="0" y="296737"/>
        <a:ext cx="9136062" cy="1587600"/>
      </dsp:txXfrm>
    </dsp:sp>
    <dsp:sp modelId="{8D31155D-BAFA-435D-9F30-EF1AE6FF8DC0}">
      <dsp:nvSpPr>
        <dsp:cNvPr id="0" name=""/>
        <dsp:cNvSpPr/>
      </dsp:nvSpPr>
      <dsp:spPr>
        <a:xfrm>
          <a:off x="456803" y="60577"/>
          <a:ext cx="6395243"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725" tIns="0" rIns="241725" bIns="0" numCol="1" spcCol="1270" anchor="ctr" anchorCtr="0">
          <a:noAutofit/>
        </a:bodyPr>
        <a:lstStyle/>
        <a:p>
          <a:pPr lvl="0" algn="l" defTabSz="711200" rtl="0">
            <a:lnSpc>
              <a:spcPct val="90000"/>
            </a:lnSpc>
            <a:spcBef>
              <a:spcPct val="0"/>
            </a:spcBef>
            <a:spcAft>
              <a:spcPct val="35000"/>
            </a:spcAft>
          </a:pPr>
          <a:r>
            <a:rPr lang="en-US" sz="1600" kern="1200" dirty="0" smtClean="0"/>
            <a:t>Technical Specifications</a:t>
          </a:r>
        </a:p>
      </dsp:txBody>
      <dsp:txXfrm>
        <a:off x="479860" y="83634"/>
        <a:ext cx="6349129" cy="426206"/>
      </dsp:txXfrm>
    </dsp:sp>
    <dsp:sp modelId="{E8A152A1-2FB7-4400-8319-C701EEEC6597}">
      <dsp:nvSpPr>
        <dsp:cNvPr id="0" name=""/>
        <dsp:cNvSpPr/>
      </dsp:nvSpPr>
      <dsp:spPr>
        <a:xfrm>
          <a:off x="0" y="2206897"/>
          <a:ext cx="9136062" cy="2066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060" tIns="333248" rIns="709060" bIns="128016"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smtClean="0"/>
            <a:t>Two VCM protocols will be demonstrated:</a:t>
          </a:r>
          <a:endParaRPr lang="en-US" sz="1900" kern="1200" dirty="0"/>
        </a:p>
        <a:p>
          <a:pPr marL="342900" lvl="2" indent="-171450" algn="l" defTabSz="800100" rtl="0">
            <a:lnSpc>
              <a:spcPct val="90000"/>
            </a:lnSpc>
            <a:spcBef>
              <a:spcPct val="0"/>
            </a:spcBef>
            <a:spcAft>
              <a:spcPct val="15000"/>
            </a:spcAft>
            <a:buChar char="••"/>
          </a:pPr>
          <a:r>
            <a:rPr lang="en-US" sz="1800" kern="1200" dirty="0" smtClean="0"/>
            <a:t>CCSDS Space Link Protocols over ETSI DVB-S2 standard</a:t>
          </a:r>
          <a:endParaRPr lang="en-US" sz="1800" kern="1200" dirty="0"/>
        </a:p>
        <a:p>
          <a:pPr marL="342900" lvl="2" indent="-171450" algn="l" defTabSz="800100" rtl="0">
            <a:lnSpc>
              <a:spcPct val="90000"/>
            </a:lnSpc>
            <a:spcBef>
              <a:spcPct val="0"/>
            </a:spcBef>
            <a:spcAft>
              <a:spcPct val="15000"/>
            </a:spcAft>
            <a:buChar char="••"/>
          </a:pPr>
          <a:r>
            <a:rPr lang="en-US" sz="1800" kern="1200" dirty="0" smtClean="0"/>
            <a:t>Variable Coded Modulation to Maximize Information (VITAMIN), a specialized protocol for </a:t>
          </a:r>
          <a:r>
            <a:rPr lang="en-US" sz="1800" kern="1200" dirty="0" err="1" smtClean="0"/>
            <a:t>CubeSats</a:t>
          </a:r>
          <a:endParaRPr lang="en-US" sz="1800" kern="1200" dirty="0"/>
        </a:p>
        <a:p>
          <a:pPr marL="171450" lvl="1" indent="-171450" algn="l" defTabSz="844550" rtl="0">
            <a:lnSpc>
              <a:spcPct val="90000"/>
            </a:lnSpc>
            <a:spcBef>
              <a:spcPct val="0"/>
            </a:spcBef>
            <a:spcAft>
              <a:spcPct val="15000"/>
            </a:spcAft>
            <a:buChar char="••"/>
          </a:pPr>
          <a:r>
            <a:rPr lang="en-US" sz="1900" kern="1200" dirty="0" smtClean="0"/>
            <a:t>High order fixed modulation and coding schemes will also be demonstrated for comparison against variable coded modulation</a:t>
          </a:r>
          <a:endParaRPr lang="en-US" sz="1900" kern="1200" dirty="0"/>
        </a:p>
      </dsp:txBody>
      <dsp:txXfrm>
        <a:off x="0" y="2206897"/>
        <a:ext cx="9136062" cy="2066400"/>
      </dsp:txXfrm>
    </dsp:sp>
    <dsp:sp modelId="{D282C8C2-AB2F-4EAA-ADE5-3C3AB04FA2C4}">
      <dsp:nvSpPr>
        <dsp:cNvPr id="0" name=""/>
        <dsp:cNvSpPr/>
      </dsp:nvSpPr>
      <dsp:spPr>
        <a:xfrm>
          <a:off x="456803" y="1970737"/>
          <a:ext cx="6395243"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725" tIns="0" rIns="241725" bIns="0" numCol="1" spcCol="1270" anchor="ctr" anchorCtr="0">
          <a:noAutofit/>
        </a:bodyPr>
        <a:lstStyle/>
        <a:p>
          <a:pPr lvl="0" algn="l" defTabSz="711200" rtl="0">
            <a:lnSpc>
              <a:spcPct val="90000"/>
            </a:lnSpc>
            <a:spcBef>
              <a:spcPct val="0"/>
            </a:spcBef>
            <a:spcAft>
              <a:spcPct val="35000"/>
            </a:spcAft>
          </a:pPr>
          <a:r>
            <a:rPr lang="en-US" sz="1600" kern="1200" dirty="0" smtClean="0"/>
            <a:t>Mission Details</a:t>
          </a:r>
          <a:endParaRPr lang="en-US" sz="1600" kern="1200" dirty="0"/>
        </a:p>
      </dsp:txBody>
      <dsp:txXfrm>
        <a:off x="479860" y="1993794"/>
        <a:ext cx="6349129"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38AFC-273D-42B0-A07E-F1F340E0A08E}">
      <dsp:nvSpPr>
        <dsp:cNvPr id="0" name=""/>
        <dsp:cNvSpPr/>
      </dsp:nvSpPr>
      <dsp:spPr>
        <a:xfrm>
          <a:off x="0" y="374493"/>
          <a:ext cx="9136062" cy="1304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060" tIns="374904" rIns="70906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smtClean="0"/>
            <a:t>Composed of stations distributed worldwide</a:t>
          </a:r>
          <a:endParaRPr lang="en-US" sz="1800" kern="1200"/>
        </a:p>
        <a:p>
          <a:pPr marL="171450" lvl="1" indent="-171450" algn="l" defTabSz="800100" rtl="0">
            <a:lnSpc>
              <a:spcPct val="90000"/>
            </a:lnSpc>
            <a:spcBef>
              <a:spcPct val="0"/>
            </a:spcBef>
            <a:spcAft>
              <a:spcPct val="15000"/>
            </a:spcAft>
            <a:buChar char="••"/>
          </a:pPr>
          <a:r>
            <a:rPr lang="en-US" sz="1800" kern="1200" dirty="0" smtClean="0"/>
            <a:t>Supports launch, suborbital, LEO, GEO, HEO, LaGrange, and Lunar</a:t>
          </a:r>
          <a:endParaRPr lang="en-US" sz="1800" kern="1200" dirty="0"/>
        </a:p>
        <a:p>
          <a:pPr marL="171450" lvl="1" indent="-171450" algn="l" defTabSz="800100" rtl="0">
            <a:lnSpc>
              <a:spcPct val="90000"/>
            </a:lnSpc>
            <a:spcBef>
              <a:spcPct val="0"/>
            </a:spcBef>
            <a:spcAft>
              <a:spcPct val="15000"/>
            </a:spcAft>
            <a:buChar char="••"/>
          </a:pPr>
          <a:r>
            <a:rPr lang="en-US" sz="1800" kern="1200" dirty="0" smtClean="0"/>
            <a:t>S-Band (up/down), X-band(up/down), and </a:t>
          </a:r>
          <a:r>
            <a:rPr lang="en-US" sz="1800" kern="1200" dirty="0" err="1" smtClean="0"/>
            <a:t>Ka</a:t>
          </a:r>
          <a:r>
            <a:rPr lang="en-US" sz="1800" kern="1200" dirty="0" smtClean="0"/>
            <a:t>-band (down)</a:t>
          </a:r>
          <a:endParaRPr lang="en-US" sz="1800" kern="1200" dirty="0"/>
        </a:p>
      </dsp:txBody>
      <dsp:txXfrm>
        <a:off x="0" y="374493"/>
        <a:ext cx="9136062" cy="1304100"/>
      </dsp:txXfrm>
    </dsp:sp>
    <dsp:sp modelId="{A617348F-68F0-41B6-ABD6-A1BC847B8A54}">
      <dsp:nvSpPr>
        <dsp:cNvPr id="0" name=""/>
        <dsp:cNvSpPr/>
      </dsp:nvSpPr>
      <dsp:spPr>
        <a:xfrm>
          <a:off x="456803" y="108813"/>
          <a:ext cx="6395243"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725" tIns="0" rIns="241725" bIns="0" numCol="1" spcCol="1270" anchor="ctr" anchorCtr="0">
          <a:noAutofit/>
        </a:bodyPr>
        <a:lstStyle/>
        <a:p>
          <a:pPr lvl="0" algn="l" defTabSz="800100" rtl="0">
            <a:lnSpc>
              <a:spcPct val="90000"/>
            </a:lnSpc>
            <a:spcBef>
              <a:spcPct val="0"/>
            </a:spcBef>
            <a:spcAft>
              <a:spcPct val="35000"/>
            </a:spcAft>
          </a:pPr>
          <a:r>
            <a:rPr lang="en-US" sz="1800" kern="1200" smtClean="0"/>
            <a:t>General Information</a:t>
          </a:r>
          <a:endParaRPr lang="en-US" sz="1800" kern="1200"/>
        </a:p>
      </dsp:txBody>
      <dsp:txXfrm>
        <a:off x="482742" y="134752"/>
        <a:ext cx="6343365" cy="479482"/>
      </dsp:txXfrm>
    </dsp:sp>
    <dsp:sp modelId="{65768BD7-6842-4FBB-83C9-8DCABA838DB3}">
      <dsp:nvSpPr>
        <dsp:cNvPr id="0" name=""/>
        <dsp:cNvSpPr/>
      </dsp:nvSpPr>
      <dsp:spPr>
        <a:xfrm>
          <a:off x="0" y="2041473"/>
          <a:ext cx="9136062" cy="158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060" tIns="374904" rIns="70906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5 new </a:t>
          </a:r>
          <a:r>
            <a:rPr lang="en-US" sz="1800" kern="1200" dirty="0" err="1" smtClean="0"/>
            <a:t>Ka</a:t>
          </a:r>
          <a:r>
            <a:rPr lang="en-US" sz="1800" kern="1200" dirty="0" smtClean="0"/>
            <a:t>-band antennas, 2 </a:t>
          </a:r>
          <a:r>
            <a:rPr lang="en-US" sz="1800" kern="1200" dirty="0" err="1" smtClean="0"/>
            <a:t>Ka</a:t>
          </a:r>
          <a:r>
            <a:rPr lang="en-US" sz="1800" kern="1200" dirty="0" smtClean="0"/>
            <a:t>-band antenna upgrades </a:t>
          </a:r>
          <a:endParaRPr lang="en-US" sz="1800" kern="1200" dirty="0"/>
        </a:p>
        <a:p>
          <a:pPr marL="171450" lvl="1" indent="-171450" algn="l" defTabSz="800100" rtl="0">
            <a:lnSpc>
              <a:spcPct val="90000"/>
            </a:lnSpc>
            <a:spcBef>
              <a:spcPct val="0"/>
            </a:spcBef>
            <a:spcAft>
              <a:spcPct val="15000"/>
            </a:spcAft>
            <a:buChar char="••"/>
          </a:pPr>
          <a:r>
            <a:rPr lang="en-US" sz="1800" kern="1200" dirty="0" smtClean="0"/>
            <a:t>Delay Tolerant Networking</a:t>
          </a:r>
          <a:endParaRPr lang="en-US" sz="1800" kern="1200" dirty="0"/>
        </a:p>
        <a:p>
          <a:pPr marL="171450" lvl="1" indent="-171450" algn="l" defTabSz="800100" rtl="0">
            <a:lnSpc>
              <a:spcPct val="90000"/>
            </a:lnSpc>
            <a:spcBef>
              <a:spcPct val="0"/>
            </a:spcBef>
            <a:spcAft>
              <a:spcPct val="15000"/>
            </a:spcAft>
            <a:buChar char="••"/>
          </a:pPr>
          <a:r>
            <a:rPr lang="en-US" sz="1800" kern="1200" dirty="0" smtClean="0"/>
            <a:t>Lunar communication upgrades, X-band uplink (proposed)</a:t>
          </a:r>
          <a:endParaRPr lang="en-US" sz="1800" kern="1200" dirty="0"/>
        </a:p>
        <a:p>
          <a:pPr marL="171450" lvl="1" indent="-171450" algn="l" defTabSz="800100" rtl="0">
            <a:lnSpc>
              <a:spcPct val="90000"/>
            </a:lnSpc>
            <a:spcBef>
              <a:spcPct val="0"/>
            </a:spcBef>
            <a:spcAft>
              <a:spcPct val="15000"/>
            </a:spcAft>
            <a:buChar char="••"/>
          </a:pPr>
          <a:r>
            <a:rPr lang="en-US" sz="1800" b="1" kern="1200" dirty="0" smtClean="0"/>
            <a:t>DVB-S2 demonstrations</a:t>
          </a:r>
          <a:endParaRPr lang="en-US" sz="1800" b="1" kern="1200" dirty="0"/>
        </a:p>
      </dsp:txBody>
      <dsp:txXfrm>
        <a:off x="0" y="2041473"/>
        <a:ext cx="9136062" cy="1587600"/>
      </dsp:txXfrm>
    </dsp:sp>
    <dsp:sp modelId="{4905A26C-EBE2-43CA-8D9C-A14748203132}">
      <dsp:nvSpPr>
        <dsp:cNvPr id="0" name=""/>
        <dsp:cNvSpPr/>
      </dsp:nvSpPr>
      <dsp:spPr>
        <a:xfrm>
          <a:off x="456803" y="1775793"/>
          <a:ext cx="6395243"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725" tIns="0" rIns="241725" bIns="0" numCol="1" spcCol="1270" anchor="ctr" anchorCtr="0">
          <a:noAutofit/>
        </a:bodyPr>
        <a:lstStyle/>
        <a:p>
          <a:pPr lvl="0" algn="l" defTabSz="800100" rtl="0">
            <a:lnSpc>
              <a:spcPct val="90000"/>
            </a:lnSpc>
            <a:spcBef>
              <a:spcPct val="0"/>
            </a:spcBef>
            <a:spcAft>
              <a:spcPct val="35000"/>
            </a:spcAft>
          </a:pPr>
          <a:r>
            <a:rPr lang="en-US" sz="1800" kern="1200" dirty="0" smtClean="0"/>
            <a:t>NEN Expansions</a:t>
          </a:r>
          <a:endParaRPr lang="en-US" sz="1800" kern="1200" dirty="0"/>
        </a:p>
      </dsp:txBody>
      <dsp:txXfrm>
        <a:off x="482742" y="1801732"/>
        <a:ext cx="6343365" cy="479482"/>
      </dsp:txXfrm>
    </dsp:sp>
    <dsp:sp modelId="{A2B027B5-D49D-4D60-9661-315724A0BF74}">
      <dsp:nvSpPr>
        <dsp:cNvPr id="0" name=""/>
        <dsp:cNvSpPr/>
      </dsp:nvSpPr>
      <dsp:spPr>
        <a:xfrm>
          <a:off x="0" y="3991953"/>
          <a:ext cx="9136062" cy="992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060" tIns="374904" rIns="70906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Contact Scott </a:t>
          </a:r>
          <a:r>
            <a:rPr lang="en-US" sz="1800" kern="1200" dirty="0" err="1" smtClean="0"/>
            <a:t>Schaire</a:t>
          </a:r>
          <a:r>
            <a:rPr lang="en-US" sz="1800" kern="1200" dirty="0" smtClean="0"/>
            <a:t>, scott.h.schaire@nasa.gov, 757-824-1120, NASA Goddard Space Flight Center, Near Earth Network Wallops Manager</a:t>
          </a:r>
          <a:endParaRPr lang="en-US" sz="1800" kern="1200" dirty="0"/>
        </a:p>
      </dsp:txBody>
      <dsp:txXfrm>
        <a:off x="0" y="3991953"/>
        <a:ext cx="9136062" cy="992250"/>
      </dsp:txXfrm>
    </dsp:sp>
    <dsp:sp modelId="{5D33301A-4B7F-409C-8735-21E6F251619B}">
      <dsp:nvSpPr>
        <dsp:cNvPr id="0" name=""/>
        <dsp:cNvSpPr/>
      </dsp:nvSpPr>
      <dsp:spPr>
        <a:xfrm>
          <a:off x="456803" y="3726273"/>
          <a:ext cx="6395243"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725" tIns="0" rIns="241725" bIns="0" numCol="1" spcCol="1270" anchor="ctr" anchorCtr="0">
          <a:noAutofit/>
        </a:bodyPr>
        <a:lstStyle/>
        <a:p>
          <a:pPr lvl="0" algn="l" defTabSz="800100">
            <a:lnSpc>
              <a:spcPct val="90000"/>
            </a:lnSpc>
            <a:spcBef>
              <a:spcPct val="0"/>
            </a:spcBef>
            <a:spcAft>
              <a:spcPct val="35000"/>
            </a:spcAft>
          </a:pPr>
          <a:r>
            <a:rPr lang="en-US" sz="1800" kern="1200" dirty="0" smtClean="0"/>
            <a:t>NEN Questions? </a:t>
          </a:r>
          <a:endParaRPr lang="en-US" sz="1800" kern="1200" dirty="0"/>
        </a:p>
      </dsp:txBody>
      <dsp:txXfrm>
        <a:off x="482742" y="3752212"/>
        <a:ext cx="6343365"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38AFC-273D-42B0-A07E-F1F340E0A08E}">
      <dsp:nvSpPr>
        <dsp:cNvPr id="0" name=""/>
        <dsp:cNvSpPr/>
      </dsp:nvSpPr>
      <dsp:spPr>
        <a:xfrm>
          <a:off x="0" y="670159"/>
          <a:ext cx="9136062" cy="3950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060" tIns="458216" rIns="709060" bIns="156464"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smtClean="0"/>
            <a:t>NEN is currently ready to support </a:t>
          </a:r>
          <a:r>
            <a:rPr lang="en-US" sz="2200" kern="1200" dirty="0" err="1" smtClean="0"/>
            <a:t>CubeSats</a:t>
          </a:r>
          <a:r>
            <a:rPr lang="en-US" sz="2200" kern="1200" dirty="0" smtClean="0"/>
            <a:t>, and has plans to support several CubeSat missions in 2020 and 2021</a:t>
          </a:r>
          <a:endParaRPr lang="en-US" sz="2200" kern="1200" dirty="0"/>
        </a:p>
        <a:p>
          <a:pPr marL="228600" lvl="1" indent="-228600" algn="l" defTabSz="977900" rtl="0">
            <a:lnSpc>
              <a:spcPct val="90000"/>
            </a:lnSpc>
            <a:spcBef>
              <a:spcPct val="0"/>
            </a:spcBef>
            <a:spcAft>
              <a:spcPct val="15000"/>
            </a:spcAft>
            <a:buChar char="••"/>
          </a:pPr>
          <a:r>
            <a:rPr lang="en-US" sz="2200" kern="1200" dirty="0" smtClean="0"/>
            <a:t>CubeSat hardware compatibility testing and enhancements</a:t>
          </a:r>
          <a:endParaRPr lang="en-US" sz="2200" kern="1200" dirty="0"/>
        </a:p>
        <a:p>
          <a:pPr marL="228600" lvl="1" indent="-228600" algn="l" defTabSz="977900" rtl="0">
            <a:lnSpc>
              <a:spcPct val="90000"/>
            </a:lnSpc>
            <a:spcBef>
              <a:spcPct val="0"/>
            </a:spcBef>
            <a:spcAft>
              <a:spcPct val="15000"/>
            </a:spcAft>
            <a:buChar char="••"/>
          </a:pPr>
          <a:r>
            <a:rPr lang="en-US" sz="2200" kern="1200" dirty="0" smtClean="0"/>
            <a:t>Several initiatives to streamline CubeSat testing processes</a:t>
          </a:r>
          <a:endParaRPr lang="en-US" sz="2200" kern="1200" dirty="0"/>
        </a:p>
        <a:p>
          <a:pPr marL="457200" lvl="2" indent="-228600" algn="l" defTabSz="977900" rtl="0">
            <a:lnSpc>
              <a:spcPct val="90000"/>
            </a:lnSpc>
            <a:spcBef>
              <a:spcPct val="0"/>
            </a:spcBef>
            <a:spcAft>
              <a:spcPct val="15000"/>
            </a:spcAft>
            <a:buChar char="••"/>
          </a:pPr>
          <a:r>
            <a:rPr lang="en-US" sz="2200" kern="1200" smtClean="0"/>
            <a:t>Development of standard testing plan</a:t>
          </a:r>
          <a:endParaRPr lang="en-US" sz="2200" kern="1200" dirty="0"/>
        </a:p>
        <a:p>
          <a:pPr marL="457200" lvl="2" indent="-228600" algn="l" defTabSz="977900" rtl="0">
            <a:lnSpc>
              <a:spcPct val="90000"/>
            </a:lnSpc>
            <a:spcBef>
              <a:spcPct val="0"/>
            </a:spcBef>
            <a:spcAft>
              <a:spcPct val="15000"/>
            </a:spcAft>
            <a:buChar char="••"/>
          </a:pPr>
          <a:r>
            <a:rPr lang="en-US" sz="2200" kern="1200" smtClean="0"/>
            <a:t>Reduced reporting requirements</a:t>
          </a:r>
          <a:endParaRPr lang="en-US" sz="2200" kern="1200" dirty="0"/>
        </a:p>
        <a:p>
          <a:pPr marL="457200" lvl="2" indent="-228600" algn="l" defTabSz="977900" rtl="0">
            <a:lnSpc>
              <a:spcPct val="90000"/>
            </a:lnSpc>
            <a:spcBef>
              <a:spcPct val="0"/>
            </a:spcBef>
            <a:spcAft>
              <a:spcPct val="15000"/>
            </a:spcAft>
            <a:buChar char="••"/>
          </a:pPr>
          <a:r>
            <a:rPr lang="en-US" sz="2200" kern="1200" dirty="0" smtClean="0"/>
            <a:t>Dedicated CubeSat testing and integration equipment</a:t>
          </a:r>
          <a:endParaRPr lang="en-US" sz="2200" kern="1200" dirty="0"/>
        </a:p>
        <a:p>
          <a:pPr marL="228600" lvl="1" indent="-228600" algn="l" defTabSz="977900" rtl="0">
            <a:lnSpc>
              <a:spcPct val="90000"/>
            </a:lnSpc>
            <a:spcBef>
              <a:spcPct val="0"/>
            </a:spcBef>
            <a:spcAft>
              <a:spcPct val="15000"/>
            </a:spcAft>
            <a:buChar char="••"/>
          </a:pPr>
          <a:r>
            <a:rPr lang="en-US" sz="2200" kern="1200" dirty="0" smtClean="0"/>
            <a:t>Investigating new small aperture stations for </a:t>
          </a:r>
          <a:r>
            <a:rPr lang="en-US" sz="2200" kern="1200" dirty="0" err="1" smtClean="0"/>
            <a:t>CubeSats</a:t>
          </a:r>
          <a:endParaRPr lang="en-US" sz="2200" kern="1200" dirty="0"/>
        </a:p>
        <a:p>
          <a:pPr marL="228600" lvl="1" indent="-228600" algn="l" defTabSz="977900" rtl="0">
            <a:lnSpc>
              <a:spcPct val="90000"/>
            </a:lnSpc>
            <a:spcBef>
              <a:spcPct val="0"/>
            </a:spcBef>
            <a:spcAft>
              <a:spcPct val="15000"/>
            </a:spcAft>
            <a:buChar char="••"/>
          </a:pPr>
          <a:r>
            <a:rPr lang="en-US" sz="2200" kern="1200" dirty="0" smtClean="0"/>
            <a:t>Exploring enhancements for constellation support</a:t>
          </a:r>
          <a:endParaRPr lang="en-US" sz="2200" kern="1200" dirty="0"/>
        </a:p>
        <a:p>
          <a:pPr marL="228600" lvl="1" indent="-228600" algn="l" defTabSz="977900" rtl="0">
            <a:lnSpc>
              <a:spcPct val="90000"/>
            </a:lnSpc>
            <a:spcBef>
              <a:spcPct val="0"/>
            </a:spcBef>
            <a:spcAft>
              <a:spcPct val="15000"/>
            </a:spcAft>
            <a:buChar char="••"/>
          </a:pPr>
          <a:r>
            <a:rPr lang="en-US" sz="2200" kern="1200" dirty="0" smtClean="0"/>
            <a:t>Exploring enhancements for antenna arraying</a:t>
          </a:r>
          <a:endParaRPr lang="en-US" sz="2200" kern="1200" dirty="0"/>
        </a:p>
      </dsp:txBody>
      <dsp:txXfrm>
        <a:off x="0" y="670159"/>
        <a:ext cx="9136062" cy="3950100"/>
      </dsp:txXfrm>
    </dsp:sp>
    <dsp:sp modelId="{A617348F-68F0-41B6-ABD6-A1BC847B8A54}">
      <dsp:nvSpPr>
        <dsp:cNvPr id="0" name=""/>
        <dsp:cNvSpPr/>
      </dsp:nvSpPr>
      <dsp:spPr>
        <a:xfrm>
          <a:off x="456803" y="345439"/>
          <a:ext cx="6395243"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725" tIns="0" rIns="241725" bIns="0" numCol="1" spcCol="1270" anchor="ctr" anchorCtr="0">
          <a:noAutofit/>
        </a:bodyPr>
        <a:lstStyle/>
        <a:p>
          <a:pPr lvl="0" algn="l" defTabSz="977900" rtl="0">
            <a:lnSpc>
              <a:spcPct val="90000"/>
            </a:lnSpc>
            <a:spcBef>
              <a:spcPct val="0"/>
            </a:spcBef>
            <a:spcAft>
              <a:spcPct val="35000"/>
            </a:spcAft>
          </a:pPr>
          <a:r>
            <a:rPr lang="en-US" sz="2200" kern="1200" dirty="0" smtClean="0"/>
            <a:t>CubeSat Support Initiatives</a:t>
          </a:r>
          <a:endParaRPr lang="en-US" sz="2200" kern="1200" dirty="0"/>
        </a:p>
      </dsp:txBody>
      <dsp:txXfrm>
        <a:off x="488506" y="377142"/>
        <a:ext cx="6331837" cy="5860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1D363-670C-4AE7-A53D-919E7FA7EC1D}">
      <dsp:nvSpPr>
        <dsp:cNvPr id="0" name=""/>
        <dsp:cNvSpPr/>
      </dsp:nvSpPr>
      <dsp:spPr>
        <a:xfrm>
          <a:off x="0" y="42368"/>
          <a:ext cx="913606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Objectives</a:t>
          </a:r>
          <a:endParaRPr lang="en-US" sz="2300" kern="1200" dirty="0"/>
        </a:p>
      </dsp:txBody>
      <dsp:txXfrm>
        <a:off x="26273" y="68641"/>
        <a:ext cx="9083516" cy="485654"/>
      </dsp:txXfrm>
    </dsp:sp>
    <dsp:sp modelId="{F18C3061-7CC3-49DD-84DE-265D6823D0A9}">
      <dsp:nvSpPr>
        <dsp:cNvPr id="0" name=""/>
        <dsp:cNvSpPr/>
      </dsp:nvSpPr>
      <dsp:spPr>
        <a:xfrm>
          <a:off x="0" y="580569"/>
          <a:ext cx="9136062"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07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t>Demonstrate the high gain phased array antenna, to improve channel capacity</a:t>
          </a:r>
          <a:endParaRPr lang="en-US" sz="1800" kern="1200" dirty="0"/>
        </a:p>
        <a:p>
          <a:pPr marL="171450" lvl="1" indent="-171450" algn="l" defTabSz="800100" rtl="0">
            <a:lnSpc>
              <a:spcPct val="90000"/>
            </a:lnSpc>
            <a:spcBef>
              <a:spcPct val="0"/>
            </a:spcBef>
            <a:spcAft>
              <a:spcPct val="20000"/>
            </a:spcAft>
            <a:buChar char="••"/>
          </a:pPr>
          <a:r>
            <a:rPr lang="en-US" sz="1800" kern="1200" dirty="0" smtClean="0"/>
            <a:t>Demonstrate VCM on a CubeSat, to make the data rate approach the channel capacity</a:t>
          </a:r>
          <a:endParaRPr lang="en-US" sz="1800" kern="1200" dirty="0"/>
        </a:p>
        <a:p>
          <a:pPr marL="171450" lvl="1" indent="-171450" algn="l" defTabSz="800100" rtl="0">
            <a:lnSpc>
              <a:spcPct val="90000"/>
            </a:lnSpc>
            <a:spcBef>
              <a:spcPct val="0"/>
            </a:spcBef>
            <a:spcAft>
              <a:spcPct val="20000"/>
            </a:spcAft>
            <a:buChar char="••"/>
          </a:pPr>
          <a:r>
            <a:rPr lang="en-US" sz="1800" kern="1200" dirty="0" smtClean="0"/>
            <a:t>Demonstrate NEN compatibility of aforementioned technologies</a:t>
          </a:r>
          <a:endParaRPr lang="en-US" sz="1800" kern="1200" dirty="0"/>
        </a:p>
        <a:p>
          <a:pPr marL="171450" lvl="1" indent="-171450" algn="l" defTabSz="800100" rtl="0">
            <a:lnSpc>
              <a:spcPct val="90000"/>
            </a:lnSpc>
            <a:spcBef>
              <a:spcPct val="0"/>
            </a:spcBef>
            <a:spcAft>
              <a:spcPct val="20000"/>
            </a:spcAft>
            <a:buChar char="••"/>
          </a:pPr>
          <a:r>
            <a:rPr lang="en-US" sz="1800" kern="1200" dirty="0" smtClean="0"/>
            <a:t>Demonstrate NEN DVB-S2 capabilities</a:t>
          </a:r>
          <a:endParaRPr lang="en-US" sz="1800" kern="1200" dirty="0"/>
        </a:p>
        <a:p>
          <a:pPr marL="171450" lvl="1" indent="-171450" algn="l" defTabSz="800100" rtl="0">
            <a:lnSpc>
              <a:spcPct val="90000"/>
            </a:lnSpc>
            <a:spcBef>
              <a:spcPct val="0"/>
            </a:spcBef>
            <a:spcAft>
              <a:spcPct val="20000"/>
            </a:spcAft>
            <a:buChar char="••"/>
          </a:pPr>
          <a:r>
            <a:rPr lang="en-US" sz="1800" kern="1200" dirty="0" smtClean="0"/>
            <a:t>Demonstrate and provide feedback to NEN on CubeSat support initiatives</a:t>
          </a:r>
          <a:endParaRPr lang="en-US" sz="1800" kern="1200" dirty="0"/>
        </a:p>
      </dsp:txBody>
      <dsp:txXfrm>
        <a:off x="0" y="580569"/>
        <a:ext cx="9136062" cy="1713960"/>
      </dsp:txXfrm>
    </dsp:sp>
    <dsp:sp modelId="{981F6829-DCCB-4F26-94BE-6C658A1B3592}">
      <dsp:nvSpPr>
        <dsp:cNvPr id="0" name=""/>
        <dsp:cNvSpPr/>
      </dsp:nvSpPr>
      <dsp:spPr>
        <a:xfrm>
          <a:off x="0" y="2294529"/>
          <a:ext cx="913606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Timeline</a:t>
          </a:r>
        </a:p>
      </dsp:txBody>
      <dsp:txXfrm>
        <a:off x="26273" y="2320802"/>
        <a:ext cx="9083516" cy="485654"/>
      </dsp:txXfrm>
    </dsp:sp>
    <dsp:sp modelId="{42F31684-C551-4B42-B5C9-775C6158B32C}">
      <dsp:nvSpPr>
        <dsp:cNvPr id="0" name=""/>
        <dsp:cNvSpPr/>
      </dsp:nvSpPr>
      <dsp:spPr>
        <a:xfrm>
          <a:off x="0" y="2832729"/>
          <a:ext cx="9136062"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07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t>Mission is currently midway in phase A, launch date no earlier than 2022</a:t>
          </a:r>
          <a:endParaRPr lang="en-US" sz="1800" kern="1200" dirty="0"/>
        </a:p>
        <a:p>
          <a:pPr marL="171450" lvl="1" indent="-171450" algn="l" defTabSz="800100" rtl="0">
            <a:lnSpc>
              <a:spcPct val="90000"/>
            </a:lnSpc>
            <a:spcBef>
              <a:spcPct val="0"/>
            </a:spcBef>
            <a:spcAft>
              <a:spcPct val="20000"/>
            </a:spcAft>
            <a:buChar char="••"/>
          </a:pPr>
          <a:r>
            <a:rPr lang="en-US" sz="1800" kern="1200" dirty="0" smtClean="0"/>
            <a:t>Initial ground testing with NEN expected in July 2020</a:t>
          </a:r>
          <a:endParaRPr lang="en-US" sz="1800" kern="1200" dirty="0"/>
        </a:p>
      </dsp:txBody>
      <dsp:txXfrm>
        <a:off x="0" y="2832729"/>
        <a:ext cx="9136062" cy="595125"/>
      </dsp:txXfrm>
    </dsp:sp>
    <dsp:sp modelId="{6677EC00-8B08-4EE3-A59F-DC1C73B4D98A}">
      <dsp:nvSpPr>
        <dsp:cNvPr id="0" name=""/>
        <dsp:cNvSpPr/>
      </dsp:nvSpPr>
      <dsp:spPr>
        <a:xfrm>
          <a:off x="0" y="3427854"/>
          <a:ext cx="913606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Other Technical Details</a:t>
          </a:r>
          <a:endParaRPr lang="en-US" sz="2300" kern="1200" dirty="0"/>
        </a:p>
      </dsp:txBody>
      <dsp:txXfrm>
        <a:off x="26273" y="3454127"/>
        <a:ext cx="9083516" cy="485654"/>
      </dsp:txXfrm>
    </dsp:sp>
    <dsp:sp modelId="{73A83892-1117-41DE-9617-AF453AE7701B}">
      <dsp:nvSpPr>
        <dsp:cNvPr id="0" name=""/>
        <dsp:cNvSpPr/>
      </dsp:nvSpPr>
      <dsp:spPr>
        <a:xfrm>
          <a:off x="0" y="3966054"/>
          <a:ext cx="9136062"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07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smtClean="0"/>
            <a:t>All demonstrations at NEN S-band (2200-2290 MHz)</a:t>
          </a:r>
          <a:endParaRPr lang="en-US" sz="1800" kern="1200" dirty="0"/>
        </a:p>
        <a:p>
          <a:pPr marL="171450" lvl="1" indent="-171450" algn="l" defTabSz="800100" rtl="0">
            <a:lnSpc>
              <a:spcPct val="90000"/>
            </a:lnSpc>
            <a:spcBef>
              <a:spcPct val="0"/>
            </a:spcBef>
            <a:spcAft>
              <a:spcPct val="20000"/>
            </a:spcAft>
            <a:buChar char="••"/>
          </a:pPr>
          <a:r>
            <a:rPr lang="en-US" sz="1800" kern="1200" dirty="0" smtClean="0"/>
            <a:t>Orbit will be LEO, dependent upon launch availability beyond that</a:t>
          </a:r>
          <a:endParaRPr lang="en-US" sz="1800" kern="1200" dirty="0"/>
        </a:p>
      </dsp:txBody>
      <dsp:txXfrm>
        <a:off x="0" y="3966054"/>
        <a:ext cx="9136062" cy="5951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0.68459</cdr:x>
      <cdr:y>0.01025</cdr:y>
    </cdr:from>
    <cdr:to>
      <cdr:x>0.98662</cdr:x>
      <cdr:y>0.17379</cdr:y>
    </cdr:to>
    <cdr:sp macro="" textlink="">
      <cdr:nvSpPr>
        <cdr:cNvPr id="4" name="TextBox 3"/>
        <cdr:cNvSpPr txBox="1"/>
      </cdr:nvSpPr>
      <cdr:spPr>
        <a:xfrm xmlns:a="http://schemas.openxmlformats.org/drawingml/2006/main">
          <a:off x="2101850" y="22846"/>
          <a:ext cx="927295" cy="3645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US" sz="1000" b="1" dirty="0">
              <a:solidFill>
                <a:schemeClr val="tx1"/>
              </a:solidFill>
              <a:latin typeface="Times New Roman" pitchFamily="18" charset="0"/>
              <a:cs typeface="Times New Roman" pitchFamily="18" charset="0"/>
            </a:rPr>
            <a:t>Elevation</a:t>
          </a:r>
        </a:p>
      </cdr:txBody>
    </cdr:sp>
  </cdr:relSizeAnchor>
  <cdr:relSizeAnchor xmlns:cdr="http://schemas.openxmlformats.org/drawingml/2006/chartDrawing">
    <cdr:from>
      <cdr:x>0.01721</cdr:x>
      <cdr:y>0</cdr:y>
    </cdr:from>
    <cdr:to>
      <cdr:x>0.1443</cdr:x>
      <cdr:y>0.09518</cdr:y>
    </cdr:to>
    <cdr:sp macro="" textlink="">
      <cdr:nvSpPr>
        <cdr:cNvPr id="5" name="TextBox 1"/>
        <cdr:cNvSpPr txBox="1"/>
      </cdr:nvSpPr>
      <cdr:spPr>
        <a:xfrm xmlns:a="http://schemas.openxmlformats.org/drawingml/2006/main">
          <a:off x="75747" y="0"/>
          <a:ext cx="559253" cy="2526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b="1" dirty="0">
              <a:solidFill>
                <a:schemeClr val="tx1"/>
              </a:solidFill>
              <a:latin typeface="Times New Roman" pitchFamily="18" charset="0"/>
              <a:cs typeface="Times New Roman" pitchFamily="18" charset="0"/>
            </a:rPr>
            <a:t>Es/N0</a:t>
          </a:r>
        </a:p>
      </cdr:txBody>
    </cdr:sp>
  </cdr:relSizeAnchor>
  <cdr:relSizeAnchor xmlns:cdr="http://schemas.openxmlformats.org/drawingml/2006/chartDrawing">
    <cdr:from>
      <cdr:x>0.31766</cdr:x>
      <cdr:y>0.77285</cdr:y>
    </cdr:from>
    <cdr:to>
      <cdr:x>0.48773</cdr:x>
      <cdr:y>0.91802</cdr:y>
    </cdr:to>
    <cdr:sp macro="" textlink="">
      <cdr:nvSpPr>
        <cdr:cNvPr id="7" name="TextBox 6"/>
        <cdr:cNvSpPr txBox="1"/>
      </cdr:nvSpPr>
      <cdr:spPr>
        <a:xfrm xmlns:a="http://schemas.openxmlformats.org/drawingml/2006/main">
          <a:off x="1397899" y="2051377"/>
          <a:ext cx="748401" cy="385324"/>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r>
            <a:rPr lang="en-US" sz="1000" b="1">
              <a:solidFill>
                <a:schemeClr val="accent3">
                  <a:lumMod val="75000"/>
                </a:schemeClr>
              </a:solidFill>
              <a:latin typeface="Times New Roman" pitchFamily="18" charset="0"/>
              <a:cs typeface="Times New Roman" pitchFamily="18" charset="0"/>
            </a:rPr>
            <a:t>fixed mode</a:t>
          </a:r>
        </a:p>
      </cdr:txBody>
    </cdr:sp>
  </cdr:relSizeAnchor>
  <cdr:relSizeAnchor xmlns:cdr="http://schemas.openxmlformats.org/drawingml/2006/chartDrawing">
    <cdr:from>
      <cdr:x>0.08755</cdr:x>
      <cdr:y>0.89686</cdr:y>
    </cdr:from>
    <cdr:to>
      <cdr:x>0.26807</cdr:x>
      <cdr:y>0.98403</cdr:y>
    </cdr:to>
    <cdr:sp macro="" textlink="">
      <cdr:nvSpPr>
        <cdr:cNvPr id="8" name="TextBox 7"/>
        <cdr:cNvSpPr txBox="1"/>
      </cdr:nvSpPr>
      <cdr:spPr>
        <a:xfrm xmlns:a="http://schemas.openxmlformats.org/drawingml/2006/main">
          <a:off x="385277" y="2380548"/>
          <a:ext cx="794388" cy="2313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solidFill>
                <a:schemeClr val="tx1"/>
              </a:solidFill>
              <a:latin typeface="Times New Roman" pitchFamily="18" charset="0"/>
              <a:cs typeface="Times New Roman" pitchFamily="18" charset="0"/>
            </a:rPr>
            <a:t>AOS (0m)</a:t>
          </a:r>
        </a:p>
        <a:p xmlns:a="http://schemas.openxmlformats.org/drawingml/2006/main">
          <a:r>
            <a:rPr lang="en-US" sz="1000" dirty="0">
              <a:solidFill>
                <a:schemeClr val="tx1"/>
              </a:solidFill>
              <a:latin typeface="Times New Roman" pitchFamily="18" charset="0"/>
              <a:cs typeface="Times New Roman" pitchFamily="18" charset="0"/>
            </a:rPr>
            <a:t> </a:t>
          </a:r>
        </a:p>
      </cdr:txBody>
    </cdr:sp>
  </cdr:relSizeAnchor>
  <cdr:relSizeAnchor xmlns:cdr="http://schemas.openxmlformats.org/drawingml/2006/chartDrawing">
    <cdr:from>
      <cdr:x>0.70693</cdr:x>
      <cdr:y>0.89687</cdr:y>
    </cdr:from>
    <cdr:to>
      <cdr:x>0.93333</cdr:x>
      <cdr:y>0.98403</cdr:y>
    </cdr:to>
    <cdr:sp macro="" textlink="">
      <cdr:nvSpPr>
        <cdr:cNvPr id="9" name="TextBox 1"/>
        <cdr:cNvSpPr txBox="1"/>
      </cdr:nvSpPr>
      <cdr:spPr>
        <a:xfrm xmlns:a="http://schemas.openxmlformats.org/drawingml/2006/main">
          <a:off x="3110890" y="2380549"/>
          <a:ext cx="996285" cy="231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000" dirty="0">
              <a:solidFill>
                <a:schemeClr val="tx1"/>
              </a:solidFill>
              <a:latin typeface="Times New Roman" pitchFamily="18" charset="0"/>
              <a:cs typeface="Times New Roman" pitchFamily="18" charset="0"/>
            </a:rPr>
            <a:t>LOS</a:t>
          </a:r>
          <a:r>
            <a:rPr lang="en-US" sz="1000" baseline="0" dirty="0">
              <a:solidFill>
                <a:schemeClr val="tx1"/>
              </a:solidFill>
              <a:latin typeface="Times New Roman" pitchFamily="18" charset="0"/>
              <a:cs typeface="Times New Roman" pitchFamily="18" charset="0"/>
            </a:rPr>
            <a:t> </a:t>
          </a:r>
          <a:r>
            <a:rPr lang="en-US" sz="1000" dirty="0">
              <a:solidFill>
                <a:schemeClr val="tx1"/>
              </a:solidFill>
              <a:latin typeface="Times New Roman" pitchFamily="18" charset="0"/>
              <a:cs typeface="Times New Roman" pitchFamily="18" charset="0"/>
            </a:rPr>
            <a:t>(10m)  </a:t>
          </a:r>
        </a:p>
      </cdr:txBody>
    </cdr:sp>
  </cdr:relSizeAnchor>
  <cdr:relSizeAnchor xmlns:cdr="http://schemas.openxmlformats.org/drawingml/2006/chartDrawing">
    <cdr:from>
      <cdr:x>0.90749</cdr:x>
      <cdr:y>0.20804</cdr:y>
    </cdr:from>
    <cdr:to>
      <cdr:x>0.97596</cdr:x>
      <cdr:y>0.27694</cdr:y>
    </cdr:to>
    <cdr:sp macro="" textlink="">
      <cdr:nvSpPr>
        <cdr:cNvPr id="10" name="TextBox 1"/>
        <cdr:cNvSpPr txBox="1"/>
      </cdr:nvSpPr>
      <cdr:spPr>
        <a:xfrm xmlns:a="http://schemas.openxmlformats.org/drawingml/2006/main">
          <a:off x="3993474" y="552193"/>
          <a:ext cx="301274" cy="18288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Times New Roman" pitchFamily="18" charset="0"/>
              <a:cs typeface="Times New Roman" pitchFamily="18" charset="0"/>
            </a:rPr>
            <a:t>80°</a:t>
          </a:r>
        </a:p>
      </cdr:txBody>
    </cdr:sp>
  </cdr:relSizeAnchor>
  <cdr:relSizeAnchor xmlns:cdr="http://schemas.openxmlformats.org/drawingml/2006/chartDrawing">
    <cdr:from>
      <cdr:x>0.90749</cdr:x>
      <cdr:y>0.30023</cdr:y>
    </cdr:from>
    <cdr:to>
      <cdr:x>0.97596</cdr:x>
      <cdr:y>0.36913</cdr:y>
    </cdr:to>
    <cdr:sp macro="" textlink="">
      <cdr:nvSpPr>
        <cdr:cNvPr id="11" name="TextBox 1"/>
        <cdr:cNvSpPr txBox="1"/>
      </cdr:nvSpPr>
      <cdr:spPr>
        <a:xfrm xmlns:a="http://schemas.openxmlformats.org/drawingml/2006/main">
          <a:off x="3993474" y="796909"/>
          <a:ext cx="301274" cy="18288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Times New Roman" pitchFamily="18" charset="0"/>
              <a:cs typeface="Times New Roman" pitchFamily="18" charset="0"/>
            </a:rPr>
            <a:t>50°</a:t>
          </a:r>
        </a:p>
      </cdr:txBody>
    </cdr:sp>
  </cdr:relSizeAnchor>
  <cdr:relSizeAnchor xmlns:cdr="http://schemas.openxmlformats.org/drawingml/2006/chartDrawing">
    <cdr:from>
      <cdr:x>0.90749</cdr:x>
      <cdr:y>0.39243</cdr:y>
    </cdr:from>
    <cdr:to>
      <cdr:x>0.97596</cdr:x>
      <cdr:y>0.46133</cdr:y>
    </cdr:to>
    <cdr:sp macro="" textlink="">
      <cdr:nvSpPr>
        <cdr:cNvPr id="12" name="TextBox 1"/>
        <cdr:cNvSpPr txBox="1"/>
      </cdr:nvSpPr>
      <cdr:spPr>
        <a:xfrm xmlns:a="http://schemas.openxmlformats.org/drawingml/2006/main">
          <a:off x="3993474" y="1041625"/>
          <a:ext cx="301274" cy="18288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Times New Roman" pitchFamily="18" charset="0"/>
              <a:cs typeface="Times New Roman" pitchFamily="18" charset="0"/>
            </a:rPr>
            <a:t>36°</a:t>
          </a:r>
        </a:p>
      </cdr:txBody>
    </cdr:sp>
  </cdr:relSizeAnchor>
  <cdr:relSizeAnchor xmlns:cdr="http://schemas.openxmlformats.org/drawingml/2006/chartDrawing">
    <cdr:from>
      <cdr:x>0.90749</cdr:x>
      <cdr:y>0.48463</cdr:y>
    </cdr:from>
    <cdr:to>
      <cdr:x>0.97596</cdr:x>
      <cdr:y>0.55352</cdr:y>
    </cdr:to>
    <cdr:sp macro="" textlink="">
      <cdr:nvSpPr>
        <cdr:cNvPr id="13" name="TextBox 1"/>
        <cdr:cNvSpPr txBox="1"/>
      </cdr:nvSpPr>
      <cdr:spPr>
        <a:xfrm xmlns:a="http://schemas.openxmlformats.org/drawingml/2006/main">
          <a:off x="3993474" y="1286341"/>
          <a:ext cx="301274" cy="18288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Times New Roman" pitchFamily="18" charset="0"/>
              <a:cs typeface="Times New Roman" pitchFamily="18" charset="0"/>
            </a:rPr>
            <a:t>26°</a:t>
          </a:r>
        </a:p>
      </cdr:txBody>
    </cdr:sp>
  </cdr:relSizeAnchor>
  <cdr:relSizeAnchor xmlns:cdr="http://schemas.openxmlformats.org/drawingml/2006/chartDrawing">
    <cdr:from>
      <cdr:x>0.90749</cdr:x>
      <cdr:y>0.57682</cdr:y>
    </cdr:from>
    <cdr:to>
      <cdr:x>0.97596</cdr:x>
      <cdr:y>0.64572</cdr:y>
    </cdr:to>
    <cdr:sp macro="" textlink="">
      <cdr:nvSpPr>
        <cdr:cNvPr id="14" name="TextBox 1"/>
        <cdr:cNvSpPr txBox="1"/>
      </cdr:nvSpPr>
      <cdr:spPr>
        <a:xfrm xmlns:a="http://schemas.openxmlformats.org/drawingml/2006/main">
          <a:off x="3993474" y="1531057"/>
          <a:ext cx="301274" cy="18288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Times New Roman" pitchFamily="18" charset="0"/>
              <a:cs typeface="Times New Roman" pitchFamily="18" charset="0"/>
            </a:rPr>
            <a:t>18°</a:t>
          </a:r>
        </a:p>
      </cdr:txBody>
    </cdr:sp>
  </cdr:relSizeAnchor>
  <cdr:relSizeAnchor xmlns:cdr="http://schemas.openxmlformats.org/drawingml/2006/chartDrawing">
    <cdr:from>
      <cdr:x>0.90749</cdr:x>
      <cdr:y>0.66902</cdr:y>
    </cdr:from>
    <cdr:to>
      <cdr:x>0.97596</cdr:x>
      <cdr:y>0.73792</cdr:y>
    </cdr:to>
    <cdr:sp macro="" textlink="">
      <cdr:nvSpPr>
        <cdr:cNvPr id="15" name="TextBox 1"/>
        <cdr:cNvSpPr txBox="1"/>
      </cdr:nvSpPr>
      <cdr:spPr>
        <a:xfrm xmlns:a="http://schemas.openxmlformats.org/drawingml/2006/main">
          <a:off x="3993474" y="1775773"/>
          <a:ext cx="301274" cy="18288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Times New Roman" pitchFamily="18" charset="0"/>
              <a:cs typeface="Times New Roman" pitchFamily="18" charset="0"/>
            </a:rPr>
            <a:t>12°</a:t>
          </a:r>
        </a:p>
      </cdr:txBody>
    </cdr:sp>
  </cdr:relSizeAnchor>
  <cdr:relSizeAnchor xmlns:cdr="http://schemas.openxmlformats.org/drawingml/2006/chartDrawing">
    <cdr:from>
      <cdr:x>0.90749</cdr:x>
      <cdr:y>0.76121</cdr:y>
    </cdr:from>
    <cdr:to>
      <cdr:x>0.97596</cdr:x>
      <cdr:y>0.83011</cdr:y>
    </cdr:to>
    <cdr:sp macro="" textlink="">
      <cdr:nvSpPr>
        <cdr:cNvPr id="16" name="TextBox 1"/>
        <cdr:cNvSpPr txBox="1"/>
      </cdr:nvSpPr>
      <cdr:spPr>
        <a:xfrm xmlns:a="http://schemas.openxmlformats.org/drawingml/2006/main">
          <a:off x="3993474" y="2020489"/>
          <a:ext cx="301274" cy="18288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Times New Roman" pitchFamily="18" charset="0"/>
              <a:cs typeface="Times New Roman" pitchFamily="18" charset="0"/>
            </a:rPr>
            <a:t>7°</a:t>
          </a:r>
        </a:p>
      </cdr:txBody>
    </cdr:sp>
  </cdr:relSizeAnchor>
  <cdr:relSizeAnchor xmlns:cdr="http://schemas.openxmlformats.org/drawingml/2006/chartDrawing">
    <cdr:from>
      <cdr:x>0.90749</cdr:x>
      <cdr:y>0.85341</cdr:y>
    </cdr:from>
    <cdr:to>
      <cdr:x>0.97596</cdr:x>
      <cdr:y>0.92231</cdr:y>
    </cdr:to>
    <cdr:sp macro="" textlink="">
      <cdr:nvSpPr>
        <cdr:cNvPr id="17" name="TextBox 1"/>
        <cdr:cNvSpPr txBox="1"/>
      </cdr:nvSpPr>
      <cdr:spPr>
        <a:xfrm xmlns:a="http://schemas.openxmlformats.org/drawingml/2006/main">
          <a:off x="3993474" y="2265203"/>
          <a:ext cx="301274" cy="18288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a:solidFill>
                <a:schemeClr val="tx1"/>
              </a:solidFill>
              <a:latin typeface="Times New Roman" pitchFamily="18" charset="0"/>
              <a:cs typeface="Times New Roman" pitchFamily="18" charset="0"/>
            </a:rPr>
            <a:t>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6888" cy="471488"/>
          </a:xfrm>
          <a:prstGeom prst="rect">
            <a:avLst/>
          </a:prstGeom>
          <a:noFill/>
          <a:ln w="9525">
            <a:noFill/>
            <a:miter lim="800000"/>
            <a:headEnd/>
            <a:tailEnd/>
          </a:ln>
          <a:effectLst/>
        </p:spPr>
        <p:txBody>
          <a:bodyPr vert="horz" wrap="square" lIns="92423" tIns="46211" rIns="92423" bIns="46211" numCol="1" anchor="t" anchorCtr="0" compatLnSpc="1">
            <a:prstTxWarp prst="textNoShape">
              <a:avLst/>
            </a:prstTxWarp>
          </a:bodyPr>
          <a:lstStyle>
            <a:lvl1pPr defTabSz="922338" eaLnBrk="1" hangingPunct="1">
              <a:defRPr sz="1200">
                <a:solidFill>
                  <a:schemeClr val="tx1"/>
                </a:solidFill>
              </a:defRPr>
            </a:lvl1pPr>
          </a:lstStyle>
          <a:p>
            <a:endParaRPr lang="en-US"/>
          </a:p>
        </p:txBody>
      </p:sp>
      <p:sp>
        <p:nvSpPr>
          <p:cNvPr id="71683" name="Rectangle 3"/>
          <p:cNvSpPr>
            <a:spLocks noGrp="1" noChangeArrowheads="1"/>
          </p:cNvSpPr>
          <p:nvPr>
            <p:ph type="dt" sz="quarter" idx="1"/>
          </p:nvPr>
        </p:nvSpPr>
        <p:spPr bwMode="auto">
          <a:xfrm>
            <a:off x="3971925" y="0"/>
            <a:ext cx="3036888" cy="471488"/>
          </a:xfrm>
          <a:prstGeom prst="rect">
            <a:avLst/>
          </a:prstGeom>
          <a:noFill/>
          <a:ln w="9525">
            <a:noFill/>
            <a:miter lim="800000"/>
            <a:headEnd/>
            <a:tailEnd/>
          </a:ln>
          <a:effectLst/>
        </p:spPr>
        <p:txBody>
          <a:bodyPr vert="horz" wrap="square" lIns="92423" tIns="46211" rIns="92423" bIns="46211" numCol="1" anchor="t" anchorCtr="0" compatLnSpc="1">
            <a:prstTxWarp prst="textNoShape">
              <a:avLst/>
            </a:prstTxWarp>
          </a:bodyPr>
          <a:lstStyle>
            <a:lvl1pPr algn="r" defTabSz="922338" eaLnBrk="1" hangingPunct="1">
              <a:defRPr sz="1200">
                <a:solidFill>
                  <a:schemeClr val="tx1"/>
                </a:solidFill>
              </a:defRPr>
            </a:lvl1pPr>
          </a:lstStyle>
          <a:p>
            <a:endParaRPr lang="en-US"/>
          </a:p>
        </p:txBody>
      </p:sp>
      <p:sp>
        <p:nvSpPr>
          <p:cNvPr id="71684" name="Rectangle 4"/>
          <p:cNvSpPr>
            <a:spLocks noGrp="1" noChangeArrowheads="1"/>
          </p:cNvSpPr>
          <p:nvPr>
            <p:ph type="ftr" sz="quarter" idx="2"/>
          </p:nvPr>
        </p:nvSpPr>
        <p:spPr bwMode="auto">
          <a:xfrm>
            <a:off x="0" y="8975725"/>
            <a:ext cx="3036888" cy="471488"/>
          </a:xfrm>
          <a:prstGeom prst="rect">
            <a:avLst/>
          </a:prstGeom>
          <a:noFill/>
          <a:ln w="9525">
            <a:noFill/>
            <a:miter lim="800000"/>
            <a:headEnd/>
            <a:tailEnd/>
          </a:ln>
          <a:effectLst/>
        </p:spPr>
        <p:txBody>
          <a:bodyPr vert="horz" wrap="square" lIns="92423" tIns="46211" rIns="92423" bIns="46211" numCol="1" anchor="b" anchorCtr="0" compatLnSpc="1">
            <a:prstTxWarp prst="textNoShape">
              <a:avLst/>
            </a:prstTxWarp>
          </a:bodyPr>
          <a:lstStyle>
            <a:lvl1pPr defTabSz="922338" eaLnBrk="1" hangingPunct="1">
              <a:defRPr sz="1200">
                <a:solidFill>
                  <a:schemeClr val="tx1"/>
                </a:solidFill>
              </a:defRPr>
            </a:lvl1pPr>
          </a:lstStyle>
          <a:p>
            <a:endParaRPr lang="en-US"/>
          </a:p>
        </p:txBody>
      </p:sp>
      <p:sp>
        <p:nvSpPr>
          <p:cNvPr id="71685" name="Rectangle 5"/>
          <p:cNvSpPr>
            <a:spLocks noGrp="1" noChangeArrowheads="1"/>
          </p:cNvSpPr>
          <p:nvPr>
            <p:ph type="sldNum" sz="quarter" idx="3"/>
          </p:nvPr>
        </p:nvSpPr>
        <p:spPr bwMode="auto">
          <a:xfrm>
            <a:off x="3971925" y="8975725"/>
            <a:ext cx="3036888" cy="471488"/>
          </a:xfrm>
          <a:prstGeom prst="rect">
            <a:avLst/>
          </a:prstGeom>
          <a:noFill/>
          <a:ln w="9525">
            <a:noFill/>
            <a:miter lim="800000"/>
            <a:headEnd/>
            <a:tailEnd/>
          </a:ln>
          <a:effectLst/>
        </p:spPr>
        <p:txBody>
          <a:bodyPr vert="horz" wrap="square" lIns="92423" tIns="46211" rIns="92423" bIns="46211" numCol="1" anchor="b" anchorCtr="0" compatLnSpc="1">
            <a:prstTxWarp prst="textNoShape">
              <a:avLst/>
            </a:prstTxWarp>
          </a:bodyPr>
          <a:lstStyle>
            <a:lvl1pPr algn="r" defTabSz="922338" eaLnBrk="1" hangingPunct="1">
              <a:defRPr sz="1200">
                <a:solidFill>
                  <a:schemeClr val="tx1"/>
                </a:solidFill>
              </a:defRPr>
            </a:lvl1pPr>
          </a:lstStyle>
          <a:p>
            <a:fld id="{FCDAF986-8408-E44C-BB53-293E05A5D44C}"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8475" cy="473075"/>
          </a:xfrm>
          <a:prstGeom prst="rect">
            <a:avLst/>
          </a:prstGeom>
          <a:noFill/>
          <a:ln w="9525">
            <a:noFill/>
            <a:miter lim="800000"/>
            <a:headEnd/>
            <a:tailEnd/>
          </a:ln>
          <a:effectLst/>
        </p:spPr>
        <p:txBody>
          <a:bodyPr vert="horz" wrap="square" lIns="94027" tIns="47014" rIns="94027" bIns="47014" numCol="1" anchor="t" anchorCtr="0" compatLnSpc="1">
            <a:prstTxWarp prst="textNoShape">
              <a:avLst/>
            </a:prstTxWarp>
          </a:bodyPr>
          <a:lstStyle>
            <a:lvl1pPr defTabSz="939800" eaLnBrk="1" hangingPunct="1">
              <a:defRPr sz="1200">
                <a:solidFill>
                  <a:schemeClr val="tx1"/>
                </a:solidFill>
              </a:defRPr>
            </a:lvl1pPr>
          </a:lstStyle>
          <a:p>
            <a:endParaRPr lang="en-US"/>
          </a:p>
        </p:txBody>
      </p:sp>
      <p:sp>
        <p:nvSpPr>
          <p:cNvPr id="60419" name="Rectangle 3"/>
          <p:cNvSpPr>
            <a:spLocks noGrp="1" noChangeArrowheads="1"/>
          </p:cNvSpPr>
          <p:nvPr>
            <p:ph type="dt" idx="1"/>
          </p:nvPr>
        </p:nvSpPr>
        <p:spPr bwMode="auto">
          <a:xfrm>
            <a:off x="3970338" y="0"/>
            <a:ext cx="3038475" cy="473075"/>
          </a:xfrm>
          <a:prstGeom prst="rect">
            <a:avLst/>
          </a:prstGeom>
          <a:noFill/>
          <a:ln w="9525">
            <a:noFill/>
            <a:miter lim="800000"/>
            <a:headEnd/>
            <a:tailEnd/>
          </a:ln>
          <a:effectLst/>
        </p:spPr>
        <p:txBody>
          <a:bodyPr vert="horz" wrap="square" lIns="94027" tIns="47014" rIns="94027" bIns="47014" numCol="1" anchor="t" anchorCtr="0" compatLnSpc="1">
            <a:prstTxWarp prst="textNoShape">
              <a:avLst/>
            </a:prstTxWarp>
          </a:bodyPr>
          <a:lstStyle>
            <a:lvl1pPr algn="r" defTabSz="939800" eaLnBrk="1" hangingPunct="1">
              <a:defRPr sz="1200">
                <a:solidFill>
                  <a:schemeClr val="tx1"/>
                </a:solidFill>
              </a:defRPr>
            </a:lvl1pPr>
          </a:lstStyle>
          <a:p>
            <a:endParaRPr lang="en-US"/>
          </a:p>
        </p:txBody>
      </p:sp>
      <p:sp>
        <p:nvSpPr>
          <p:cNvPr id="60420" name="Rectangle 4"/>
          <p:cNvSpPr>
            <a:spLocks noGrp="1" noRot="1" noChangeAspect="1" noChangeArrowheads="1" noTextEdit="1"/>
          </p:cNvSpPr>
          <p:nvPr>
            <p:ph type="sldImg" idx="2"/>
          </p:nvPr>
        </p:nvSpPr>
        <p:spPr bwMode="auto">
          <a:xfrm>
            <a:off x="1212850" y="708025"/>
            <a:ext cx="4584700" cy="3543300"/>
          </a:xfrm>
          <a:prstGeom prst="rect">
            <a:avLst/>
          </a:prstGeom>
          <a:noFill/>
          <a:ln w="9525">
            <a:solidFill>
              <a:srgbClr val="000000"/>
            </a:solidFill>
            <a:miter lim="800000"/>
            <a:headEnd/>
            <a:tailEnd/>
          </a:ln>
          <a:effectLst/>
        </p:spPr>
      </p:sp>
      <p:sp>
        <p:nvSpPr>
          <p:cNvPr id="60421" name="Rectangle 5"/>
          <p:cNvSpPr>
            <a:spLocks noGrp="1" noChangeArrowheads="1"/>
          </p:cNvSpPr>
          <p:nvPr>
            <p:ph type="body" sz="quarter" idx="3"/>
          </p:nvPr>
        </p:nvSpPr>
        <p:spPr bwMode="auto">
          <a:xfrm>
            <a:off x="701675" y="4487863"/>
            <a:ext cx="5607050" cy="4252912"/>
          </a:xfrm>
          <a:prstGeom prst="rect">
            <a:avLst/>
          </a:prstGeom>
          <a:noFill/>
          <a:ln w="9525">
            <a:noFill/>
            <a:miter lim="800000"/>
            <a:headEnd/>
            <a:tailEnd/>
          </a:ln>
          <a:effectLst/>
        </p:spPr>
        <p:txBody>
          <a:bodyPr vert="horz" wrap="square" lIns="94027" tIns="47014" rIns="94027" bIns="470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2" name="Rectangle 6"/>
          <p:cNvSpPr>
            <a:spLocks noGrp="1" noChangeArrowheads="1"/>
          </p:cNvSpPr>
          <p:nvPr>
            <p:ph type="ftr" sz="quarter" idx="4"/>
          </p:nvPr>
        </p:nvSpPr>
        <p:spPr bwMode="auto">
          <a:xfrm>
            <a:off x="0" y="8974138"/>
            <a:ext cx="3038475" cy="473075"/>
          </a:xfrm>
          <a:prstGeom prst="rect">
            <a:avLst/>
          </a:prstGeom>
          <a:noFill/>
          <a:ln w="9525">
            <a:noFill/>
            <a:miter lim="800000"/>
            <a:headEnd/>
            <a:tailEnd/>
          </a:ln>
          <a:effectLst/>
        </p:spPr>
        <p:txBody>
          <a:bodyPr vert="horz" wrap="square" lIns="94027" tIns="47014" rIns="94027" bIns="47014" numCol="1" anchor="b" anchorCtr="0" compatLnSpc="1">
            <a:prstTxWarp prst="textNoShape">
              <a:avLst/>
            </a:prstTxWarp>
          </a:bodyPr>
          <a:lstStyle>
            <a:lvl1pPr defTabSz="939800" eaLnBrk="1" hangingPunct="1">
              <a:defRPr sz="1200">
                <a:solidFill>
                  <a:schemeClr val="tx1"/>
                </a:solidFill>
              </a:defRPr>
            </a:lvl1pPr>
          </a:lstStyle>
          <a:p>
            <a:endParaRPr lang="en-US"/>
          </a:p>
        </p:txBody>
      </p:sp>
      <p:sp>
        <p:nvSpPr>
          <p:cNvPr id="60423" name="Rectangle 7"/>
          <p:cNvSpPr>
            <a:spLocks noGrp="1" noChangeArrowheads="1"/>
          </p:cNvSpPr>
          <p:nvPr>
            <p:ph type="sldNum" sz="quarter" idx="5"/>
          </p:nvPr>
        </p:nvSpPr>
        <p:spPr bwMode="auto">
          <a:xfrm>
            <a:off x="3970338" y="8974138"/>
            <a:ext cx="3038475" cy="473075"/>
          </a:xfrm>
          <a:prstGeom prst="rect">
            <a:avLst/>
          </a:prstGeom>
          <a:noFill/>
          <a:ln w="9525">
            <a:noFill/>
            <a:miter lim="800000"/>
            <a:headEnd/>
            <a:tailEnd/>
          </a:ln>
          <a:effectLst/>
        </p:spPr>
        <p:txBody>
          <a:bodyPr vert="horz" wrap="square" lIns="94027" tIns="47014" rIns="94027" bIns="47014" numCol="1" anchor="b" anchorCtr="0" compatLnSpc="1">
            <a:prstTxWarp prst="textNoShape">
              <a:avLst/>
            </a:prstTxWarp>
          </a:bodyPr>
          <a:lstStyle>
            <a:lvl1pPr algn="r" defTabSz="939800" eaLnBrk="1" hangingPunct="1">
              <a:defRPr sz="1200">
                <a:solidFill>
                  <a:schemeClr val="tx1"/>
                </a:solidFill>
              </a:defRPr>
            </a:lvl1pPr>
          </a:lstStyle>
          <a:p>
            <a:fld id="{406BBD86-188E-E941-8BC0-994CAF52EA5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55 Helvetica Roman" pitchFamily="1" charset="0"/>
        <a:ea typeface="+mn-ea"/>
        <a:cs typeface="+mn-cs"/>
      </a:defRPr>
    </a:lvl1pPr>
    <a:lvl2pPr marL="457200" algn="l" rtl="0" fontAlgn="base">
      <a:spcBef>
        <a:spcPct val="30000"/>
      </a:spcBef>
      <a:spcAft>
        <a:spcPct val="0"/>
      </a:spcAft>
      <a:defRPr sz="1200" kern="1200">
        <a:solidFill>
          <a:schemeClr val="tx1"/>
        </a:solidFill>
        <a:latin typeface="55 Helvetica Roman" pitchFamily="1" charset="0"/>
        <a:ea typeface="ＭＳ Ｐゴシック" charset="-128"/>
        <a:cs typeface="+mn-cs"/>
      </a:defRPr>
    </a:lvl2pPr>
    <a:lvl3pPr marL="914400" algn="l" rtl="0" fontAlgn="base">
      <a:spcBef>
        <a:spcPct val="30000"/>
      </a:spcBef>
      <a:spcAft>
        <a:spcPct val="0"/>
      </a:spcAft>
      <a:defRPr sz="1200" kern="1200">
        <a:solidFill>
          <a:schemeClr val="tx1"/>
        </a:solidFill>
        <a:latin typeface="55 Helvetica Roman" pitchFamily="1" charset="0"/>
        <a:ea typeface="ＭＳ Ｐゴシック" charset="-128"/>
        <a:cs typeface="+mn-cs"/>
      </a:defRPr>
    </a:lvl3pPr>
    <a:lvl4pPr marL="1371600" algn="l" rtl="0" fontAlgn="base">
      <a:spcBef>
        <a:spcPct val="30000"/>
      </a:spcBef>
      <a:spcAft>
        <a:spcPct val="0"/>
      </a:spcAft>
      <a:defRPr sz="1200" kern="1200">
        <a:solidFill>
          <a:schemeClr val="tx1"/>
        </a:solidFill>
        <a:latin typeface="55 Helvetica Roman" pitchFamily="1" charset="0"/>
        <a:ea typeface="ＭＳ Ｐゴシック" charset="-128"/>
        <a:cs typeface="+mn-cs"/>
      </a:defRPr>
    </a:lvl4pPr>
    <a:lvl5pPr marL="1828800" algn="l" rtl="0" fontAlgn="base">
      <a:spcBef>
        <a:spcPct val="30000"/>
      </a:spcBef>
      <a:spcAft>
        <a:spcPct val="0"/>
      </a:spcAft>
      <a:defRPr sz="1200" kern="1200">
        <a:solidFill>
          <a:schemeClr val="tx1"/>
        </a:solidFill>
        <a:latin typeface="55 Helvetica Roman" pitchFamily="1"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D84B69-27E3-FD44-983A-1F654FA099D0}" type="slidenum">
              <a:rPr lang="en-US"/>
              <a:pPr/>
              <a:t>1</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dirty="0" smtClean="0"/>
              <a:t>Hi, </a:t>
            </a:r>
            <a:r>
              <a:rPr lang="en-US" baseline="0" dirty="0" smtClean="0"/>
              <a:t>I’m </a:t>
            </a:r>
            <a:r>
              <a:rPr lang="en-US" baseline="0" dirty="0" smtClean="0"/>
              <a:t>Justin Long. I’m a graduate student at the university of Alaska Fairbanks, and a co-op with code 567, the spacecraft telecommunications branch here at Goddard.</a:t>
            </a:r>
            <a:endParaRPr lang="en-US" dirty="0" smtClean="0"/>
          </a:p>
          <a:p>
            <a:endParaRPr lang="en-US" dirty="0" smtClean="0"/>
          </a:p>
          <a:p>
            <a:r>
              <a:rPr lang="en-US" dirty="0" smtClean="0"/>
              <a:t>I’m going</a:t>
            </a:r>
            <a:r>
              <a:rPr lang="en-US" baseline="0" dirty="0" smtClean="0"/>
              <a:t> to talk today about some initiatives to improve CubeSat communications, including new spacecraft technologies, ground system improvements, and a planned demonstration mission.</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VCM provides a 2x improvement in data throughput</a:t>
            </a:r>
            <a:r>
              <a:rPr lang="en-US" baseline="0" dirty="0" smtClean="0"/>
              <a:t> over fixed modes. The catch is that the radio needs to be flexible and powerful enough to implement VCM. This can either be done on existing SDR platforms, or with a specially designed FPGA system. We’ll be doing VCM demonstrations on the ground with NEN next summer, where we’ll be using the B205 mini SDR, </a:t>
            </a:r>
            <a:r>
              <a:rPr lang="en-US" baseline="0" dirty="0" smtClean="0"/>
              <a:t>which </a:t>
            </a:r>
            <a:r>
              <a:rPr lang="en-US" baseline="0" dirty="0" smtClean="0"/>
              <a:t>is small enough to fit on a CubeSat.</a:t>
            </a:r>
          </a:p>
          <a:p>
            <a:endParaRPr lang="en-US" dirty="0" smtClean="0"/>
          </a:p>
          <a:p>
            <a:r>
              <a:rPr lang="en-US" dirty="0" smtClean="0"/>
              <a:t>For the CubeSat mission, we’re planning to demonstrate two VCM protocols.</a:t>
            </a:r>
            <a:r>
              <a:rPr lang="en-US" baseline="0" dirty="0" smtClean="0"/>
              <a:t> One </a:t>
            </a:r>
            <a:r>
              <a:rPr lang="en-US" baseline="0" dirty="0" smtClean="0"/>
              <a:t>is </a:t>
            </a:r>
            <a:r>
              <a:rPr lang="en-US" baseline="0" dirty="0" smtClean="0"/>
              <a:t>CCSDS over DVB-S2, a common VCM protocol for satellites. The other is a custom protocol we developed in house, specially for </a:t>
            </a:r>
            <a:r>
              <a:rPr lang="en-US" baseline="0" dirty="0" err="1" smtClean="0"/>
              <a:t>CubeSats</a:t>
            </a:r>
            <a:r>
              <a:rPr lang="en-US" baseline="0" dirty="0" smtClean="0"/>
              <a:t>. </a:t>
            </a:r>
            <a:endParaRPr lang="en-US" baseline="0" dirty="0" smtClean="0"/>
          </a:p>
          <a:p>
            <a:endParaRPr lang="en-US" baseline="0" dirty="0" smtClean="0"/>
          </a:p>
          <a:p>
            <a:r>
              <a:rPr lang="en-US" baseline="0" dirty="0" smtClean="0"/>
              <a:t>For the mission, we will demonstrate both VCM protocols, and compare their performance on a </a:t>
            </a:r>
            <a:r>
              <a:rPr lang="en-US" baseline="0" dirty="0" err="1" smtClean="0"/>
              <a:t>pss</a:t>
            </a:r>
            <a:r>
              <a:rPr lang="en-US" baseline="0" dirty="0" smtClean="0"/>
              <a:t>-by-pass basis versus fixed modulation and coding schemes. </a:t>
            </a:r>
            <a:endParaRPr lang="en-US" baseline="0" dirty="0" smtClean="0"/>
          </a:p>
          <a:p>
            <a:endParaRPr lang="en-US" baseline="0" dirty="0" smtClean="0"/>
          </a:p>
          <a:p>
            <a:r>
              <a:rPr lang="en-US" dirty="0" smtClean="0"/>
              <a:t>To my knowledge, no CubeSat system has ever</a:t>
            </a:r>
            <a:r>
              <a:rPr lang="en-US" baseline="0" dirty="0" smtClean="0"/>
              <a:t> flown that used </a:t>
            </a:r>
            <a:r>
              <a:rPr lang="en-US" baseline="0" dirty="0" smtClean="0"/>
              <a:t>VCM, and this mission will probably be the first. </a:t>
            </a:r>
            <a:r>
              <a:rPr lang="en-US" baseline="0" dirty="0" smtClean="0"/>
              <a:t>It will be the first VCM demonstration on the near earth network.</a:t>
            </a:r>
            <a:endParaRPr lang="en-US" dirty="0" smtClean="0"/>
          </a:p>
        </p:txBody>
      </p:sp>
      <p:sp>
        <p:nvSpPr>
          <p:cNvPr id="4" name="Slide Number Placeholder 3"/>
          <p:cNvSpPr>
            <a:spLocks noGrp="1"/>
          </p:cNvSpPr>
          <p:nvPr>
            <p:ph type="sldNum" sz="quarter" idx="10"/>
          </p:nvPr>
        </p:nvSpPr>
        <p:spPr/>
        <p:txBody>
          <a:bodyPr/>
          <a:lstStyle/>
          <a:p>
            <a:fld id="{406BBD86-188E-E941-8BC0-994CAF52EA5A}" type="slidenum">
              <a:rPr lang="en-US" smtClean="0"/>
              <a:pPr/>
              <a:t>10</a:t>
            </a:fld>
            <a:endParaRPr lang="en-US"/>
          </a:p>
        </p:txBody>
      </p:sp>
    </p:spTree>
    <p:extLst>
      <p:ext uri="{BB962C8B-B14F-4D97-AF65-F5344CB8AC3E}">
        <p14:creationId xmlns:p14="http://schemas.microsoft.com/office/powerpoint/2010/main" val="303090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Near earth network is a distributed global network of ground stations that provide coverage for satellites from low earth out to lunar and </a:t>
            </a:r>
            <a:r>
              <a:rPr lang="en-US" baseline="0" dirty="0" err="1" smtClean="0"/>
              <a:t>lagranagian</a:t>
            </a:r>
            <a:r>
              <a:rPr lang="en-US" baseline="0" dirty="0" smtClean="0"/>
              <a:t> orbits. Their ground stations cover S-band, X-band, and </a:t>
            </a:r>
            <a:r>
              <a:rPr lang="en-US" baseline="0" dirty="0" err="1" smtClean="0"/>
              <a:t>Ka</a:t>
            </a:r>
            <a:r>
              <a:rPr lang="en-US" baseline="0" dirty="0" smtClean="0"/>
              <a:t>-band.</a:t>
            </a:r>
          </a:p>
          <a:p>
            <a:endParaRPr lang="en-US" baseline="0" dirty="0" smtClean="0"/>
          </a:p>
          <a:p>
            <a:r>
              <a:rPr lang="en-US" baseline="0" dirty="0" smtClean="0"/>
              <a:t>They are exploring a lot of new expansions. I won’t cover them all, but there is a lot of information in the backup slides. Of particular interest to this group is probably their plans for lunar communication upgrades, and the DVB-S2 demonstrations.</a:t>
            </a:r>
          </a:p>
          <a:p>
            <a:r>
              <a:rPr lang="en-US" baseline="0" dirty="0" smtClean="0"/>
              <a:t>I don’t work for the NEN, so if you have any questions I encourage to contact Scott </a:t>
            </a:r>
            <a:r>
              <a:rPr lang="en-US" baseline="0" dirty="0" err="1" smtClean="0"/>
              <a:t>Schaire</a:t>
            </a:r>
            <a:r>
              <a:rPr lang="en-US" baseline="0" dirty="0" smtClean="0"/>
              <a:t>, the NEN Wallops Manager.</a:t>
            </a:r>
          </a:p>
          <a:p>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12</a:t>
            </a:fld>
            <a:endParaRPr lang="en-US"/>
          </a:p>
        </p:txBody>
      </p:sp>
    </p:spTree>
    <p:extLst>
      <p:ext uri="{BB962C8B-B14F-4D97-AF65-F5344CB8AC3E}">
        <p14:creationId xmlns:p14="http://schemas.microsoft.com/office/powerpoint/2010/main" val="3220169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Particularly</a:t>
            </a:r>
            <a:r>
              <a:rPr lang="en-US" baseline="0" dirty="0" smtClean="0"/>
              <a:t> relating to </a:t>
            </a:r>
            <a:r>
              <a:rPr lang="en-US" baseline="0" dirty="0" err="1" smtClean="0"/>
              <a:t>CubeSats</a:t>
            </a:r>
            <a:r>
              <a:rPr lang="en-US" baseline="0" dirty="0" smtClean="0"/>
              <a:t>, the NEN has been preparing to support CubeSat missions, and making it easier for </a:t>
            </a:r>
            <a:r>
              <a:rPr lang="en-US" baseline="0" dirty="0" err="1" smtClean="0"/>
              <a:t>CubeSats</a:t>
            </a:r>
            <a:r>
              <a:rPr lang="en-US" baseline="0" dirty="0" smtClean="0"/>
              <a:t> to get reliable ground support. </a:t>
            </a:r>
          </a:p>
          <a:p>
            <a:r>
              <a:rPr lang="en-US" baseline="0" dirty="0" smtClean="0"/>
              <a:t>This has included </a:t>
            </a:r>
            <a:r>
              <a:rPr lang="en-US" baseline="0" dirty="0" err="1" smtClean="0"/>
              <a:t>compatability</a:t>
            </a:r>
            <a:r>
              <a:rPr lang="en-US" baseline="0" dirty="0" smtClean="0"/>
              <a:t> testing and enhancements, new testing plans, reduced reporting requirements, and dedicated </a:t>
            </a:r>
            <a:r>
              <a:rPr lang="en-US" baseline="0" dirty="0" err="1" smtClean="0"/>
              <a:t>cubesat</a:t>
            </a:r>
            <a:r>
              <a:rPr lang="en-US" baseline="0" dirty="0" smtClean="0"/>
              <a:t> support equipment.</a:t>
            </a:r>
          </a:p>
          <a:p>
            <a:r>
              <a:rPr lang="en-US" baseline="0" dirty="0" smtClean="0"/>
              <a:t>They’ve also been investigating the addition of small aperture stations, constellations support, and antenna arraying.</a:t>
            </a:r>
          </a:p>
          <a:p>
            <a:endParaRPr lang="en-US" baseline="0" dirty="0" smtClean="0"/>
          </a:p>
          <a:p>
            <a:r>
              <a:rPr lang="en-US" baseline="0" dirty="0" smtClean="0"/>
              <a:t>Again, there is a lot more information available in the backup slides.</a:t>
            </a:r>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13</a:t>
            </a:fld>
            <a:endParaRPr lang="en-US"/>
          </a:p>
        </p:txBody>
      </p:sp>
    </p:spTree>
    <p:extLst>
      <p:ext uri="{BB962C8B-B14F-4D97-AF65-F5344CB8AC3E}">
        <p14:creationId xmlns:p14="http://schemas.microsoft.com/office/powerpoint/2010/main" val="7812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told you about</a:t>
            </a:r>
            <a:r>
              <a:rPr lang="en-US" baseline="0" dirty="0" smtClean="0"/>
              <a:t> the CubeSat, and I’ve told you about the Near earth network, so I just have one last slide on the mission itself, and to summarize what the missions is demonstrating.</a:t>
            </a:r>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14</a:t>
            </a:fld>
            <a:endParaRPr lang="en-US"/>
          </a:p>
        </p:txBody>
      </p:sp>
    </p:spTree>
    <p:extLst>
      <p:ext uri="{BB962C8B-B14F-4D97-AF65-F5344CB8AC3E}">
        <p14:creationId xmlns:p14="http://schemas.microsoft.com/office/powerpoint/2010/main" val="3293743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15</a:t>
            </a:fld>
            <a:endParaRPr lang="en-US"/>
          </a:p>
        </p:txBody>
      </p:sp>
    </p:spTree>
    <p:extLst>
      <p:ext uri="{BB962C8B-B14F-4D97-AF65-F5344CB8AC3E}">
        <p14:creationId xmlns:p14="http://schemas.microsoft.com/office/powerpoint/2010/main" val="700429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your time. </a:t>
            </a:r>
            <a:endParaRPr lang="en-US" dirty="0" smtClean="0"/>
          </a:p>
          <a:p>
            <a:r>
              <a:rPr lang="en-US" dirty="0" smtClean="0"/>
              <a:t>If you have questions now, I think I have time. If you have further questions about the CubeSat mission, I encourage you to contact</a:t>
            </a:r>
            <a:r>
              <a:rPr lang="en-US" baseline="0" dirty="0" smtClean="0"/>
              <a:t> myself or Denise </a:t>
            </a:r>
            <a:r>
              <a:rPr lang="en-US" baseline="0" dirty="0" err="1" smtClean="0"/>
              <a:t>Thorsen</a:t>
            </a:r>
            <a:r>
              <a:rPr lang="en-US" baseline="0" dirty="0" smtClean="0"/>
              <a:t>, the mission PI.</a:t>
            </a:r>
            <a:endParaRPr lang="en-US" dirty="0" smtClean="0"/>
          </a:p>
          <a:p>
            <a:r>
              <a:rPr lang="en-US" dirty="0" smtClean="0"/>
              <a:t>If you have any specific questions about the NEN, I’m going to defer on those and ask you to contact Scott </a:t>
            </a:r>
            <a:r>
              <a:rPr lang="en-US" dirty="0" err="1" smtClean="0"/>
              <a:t>Schaire</a:t>
            </a:r>
            <a:endParaRPr lang="en-US" dirty="0" smtClean="0"/>
          </a:p>
        </p:txBody>
      </p:sp>
      <p:sp>
        <p:nvSpPr>
          <p:cNvPr id="4" name="Slide Number Placeholder 3"/>
          <p:cNvSpPr>
            <a:spLocks noGrp="1"/>
          </p:cNvSpPr>
          <p:nvPr>
            <p:ph type="sldNum" sz="quarter" idx="10"/>
          </p:nvPr>
        </p:nvSpPr>
        <p:spPr/>
        <p:txBody>
          <a:bodyPr/>
          <a:lstStyle/>
          <a:p>
            <a:fld id="{406BBD86-188E-E941-8BC0-994CAF52EA5A}" type="slidenum">
              <a:rPr lang="en-US" smtClean="0"/>
              <a:pPr/>
              <a:t>16</a:t>
            </a:fld>
            <a:endParaRPr lang="en-US"/>
          </a:p>
        </p:txBody>
      </p:sp>
    </p:spTree>
    <p:extLst>
      <p:ext uri="{BB962C8B-B14F-4D97-AF65-F5344CB8AC3E}">
        <p14:creationId xmlns:p14="http://schemas.microsoft.com/office/powerpoint/2010/main" val="1663212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F982D-5081-734A-B7C4-432F419F3939}" type="slidenum">
              <a:rPr lang="en-US"/>
              <a:pPr/>
              <a:t>17</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t>NASA Presentation Sign-Off Page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929" rtl="0" eaLnBrk="1" fontAlgn="base" latinLnBrk="0" hangingPunct="1">
              <a:lnSpc>
                <a:spcPct val="100000"/>
              </a:lnSpc>
              <a:spcBef>
                <a:spcPct val="0"/>
              </a:spcBef>
              <a:spcAft>
                <a:spcPct val="0"/>
              </a:spcAft>
              <a:buClrTx/>
              <a:buSzTx/>
              <a:buFontTx/>
              <a:buNone/>
              <a:tabLst/>
              <a:defRPr/>
            </a:pPr>
            <a:fld id="{DA903608-0855-41C8-B2B8-AC8F59116A9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6929"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8600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Updated based on NIKA SRR Architecture slide</a:t>
            </a:r>
          </a:p>
        </p:txBody>
      </p:sp>
      <p:sp>
        <p:nvSpPr>
          <p:cNvPr id="4" name="Slide Number Placeholder 3"/>
          <p:cNvSpPr>
            <a:spLocks noGrp="1"/>
          </p:cNvSpPr>
          <p:nvPr>
            <p:ph type="sldNum" sz="quarter" idx="10"/>
          </p:nvPr>
        </p:nvSpPr>
        <p:spPr/>
        <p:txBody>
          <a:bodyPr/>
          <a:lstStyle/>
          <a:p>
            <a:pPr marL="0" marR="0" lvl="0" indent="0" algn="r" defTabSz="936929" rtl="0" eaLnBrk="1" fontAlgn="base" latinLnBrk="0" hangingPunct="1">
              <a:lnSpc>
                <a:spcPct val="100000"/>
              </a:lnSpc>
              <a:spcBef>
                <a:spcPct val="0"/>
              </a:spcBef>
              <a:spcAft>
                <a:spcPct val="0"/>
              </a:spcAft>
              <a:buClrTx/>
              <a:buSzTx/>
              <a:buFontTx/>
              <a:buNone/>
              <a:tabLst/>
              <a:defRPr/>
            </a:pPr>
            <a:fld id="{E29FE62D-BF6B-4C24-AB83-8D17F301AF40}"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6929"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38198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6929" rtl="0" eaLnBrk="1" fontAlgn="base" latinLnBrk="0" hangingPunct="1">
              <a:lnSpc>
                <a:spcPct val="100000"/>
              </a:lnSpc>
              <a:spcBef>
                <a:spcPct val="0"/>
              </a:spcBef>
              <a:spcAft>
                <a:spcPct val="0"/>
              </a:spcAft>
              <a:buClrTx/>
              <a:buSzTx/>
              <a:buFontTx/>
              <a:buNone/>
              <a:tabLst/>
              <a:defRPr/>
            </a:pPr>
            <a:fld id="{8BC1DE87-4C92-4165-B648-8AFD8C6CF6E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6929"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1645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a:t>
            </a:r>
            <a:r>
              <a:rPr lang="en-US" baseline="0" dirty="0" smtClean="0"/>
              <a:t> </a:t>
            </a:r>
            <a:r>
              <a:rPr lang="en-US" dirty="0" smtClean="0"/>
              <a:t>by giving some background, and</a:t>
            </a:r>
            <a:r>
              <a:rPr lang="en-US" baseline="0" dirty="0" smtClean="0"/>
              <a:t> then talking about the key spacecraft technologies, the ground </a:t>
            </a:r>
            <a:r>
              <a:rPr lang="en-US" baseline="0" dirty="0" err="1" smtClean="0"/>
              <a:t>sytem</a:t>
            </a:r>
            <a:r>
              <a:rPr lang="en-US" baseline="0" dirty="0" smtClean="0"/>
              <a:t> initiatives NASA is working on, and then a planned CubeSat mission to demonstrate all these new initiatives and technology.</a:t>
            </a:r>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2</a:t>
            </a:fld>
            <a:endParaRPr lang="en-US"/>
          </a:p>
        </p:txBody>
      </p:sp>
    </p:spTree>
    <p:extLst>
      <p:ext uri="{BB962C8B-B14F-4D97-AF65-F5344CB8AC3E}">
        <p14:creationId xmlns:p14="http://schemas.microsoft.com/office/powerpoint/2010/main" val="4065102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36929" rtl="0" eaLnBrk="1" fontAlgn="base" latinLnBrk="0" hangingPunct="1">
              <a:lnSpc>
                <a:spcPct val="100000"/>
              </a:lnSpc>
              <a:spcBef>
                <a:spcPct val="0"/>
              </a:spcBef>
              <a:spcAft>
                <a:spcPct val="0"/>
              </a:spcAft>
              <a:buClrTx/>
              <a:buSzTx/>
              <a:buFontTx/>
              <a:buNone/>
              <a:tabLst/>
              <a:defRPr/>
            </a:pPr>
            <a:fld id="{985F0387-F621-4B18-B5F3-7FE26A321A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6929"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64737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bg1"/>
                </a:solidFill>
              </a:rPr>
              <a:t>New slide based on SpaceOps Compatibility Test Presentation</a:t>
            </a:r>
          </a:p>
          <a:p>
            <a:endParaRPr lang="en-US" dirty="0"/>
          </a:p>
        </p:txBody>
      </p:sp>
      <p:sp>
        <p:nvSpPr>
          <p:cNvPr id="4" name="Slide Number Placeholder 3"/>
          <p:cNvSpPr>
            <a:spLocks noGrp="1"/>
          </p:cNvSpPr>
          <p:nvPr>
            <p:ph type="sldNum" sz="quarter" idx="10"/>
          </p:nvPr>
        </p:nvSpPr>
        <p:spPr/>
        <p:txBody>
          <a:bodyPr/>
          <a:lstStyle/>
          <a:p>
            <a:pPr marL="0" marR="0" lvl="0" indent="0" algn="r" defTabSz="936929" rtl="0" eaLnBrk="1" fontAlgn="base" latinLnBrk="0" hangingPunct="1">
              <a:lnSpc>
                <a:spcPct val="100000"/>
              </a:lnSpc>
              <a:spcBef>
                <a:spcPct val="0"/>
              </a:spcBef>
              <a:spcAft>
                <a:spcPct val="0"/>
              </a:spcAft>
              <a:buClrTx/>
              <a:buSzTx/>
              <a:buFontTx/>
              <a:buNone/>
              <a:tabLst/>
              <a:defRPr/>
            </a:pPr>
            <a:fld id="{E29FE62D-BF6B-4C24-AB83-8D17F301AF40}"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6929"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12048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929" rtl="0" eaLnBrk="1" fontAlgn="base" latinLnBrk="0" hangingPunct="1">
              <a:lnSpc>
                <a:spcPct val="100000"/>
              </a:lnSpc>
              <a:spcBef>
                <a:spcPct val="0"/>
              </a:spcBef>
              <a:spcAft>
                <a:spcPct val="0"/>
              </a:spcAft>
              <a:buClrTx/>
              <a:buSzTx/>
              <a:buFontTx/>
              <a:buNone/>
              <a:tabLst/>
              <a:defRPr/>
            </a:pPr>
            <a:fld id="{E29FE62D-BF6B-4C24-AB83-8D17F301AF40}"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6929"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90955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29</a:t>
            </a:fld>
            <a:endParaRPr lang="en-US"/>
          </a:p>
        </p:txBody>
      </p:sp>
    </p:spTree>
    <p:extLst>
      <p:ext uri="{BB962C8B-B14F-4D97-AF65-F5344CB8AC3E}">
        <p14:creationId xmlns:p14="http://schemas.microsoft.com/office/powerpoint/2010/main" val="2008710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quick refresher on antenna array theory.</a:t>
            </a:r>
            <a:endParaRPr lang="en-US" dirty="0"/>
          </a:p>
          <a:p>
            <a:r>
              <a:rPr lang="en-US" dirty="0" smtClean="0"/>
              <a:t>The </a:t>
            </a:r>
            <a:r>
              <a:rPr lang="en-US" dirty="0"/>
              <a:t>total array pattern is estimated as the individual element pattern times the array </a:t>
            </a:r>
            <a:r>
              <a:rPr lang="en-US" dirty="0" smtClean="0"/>
              <a:t>factor</a:t>
            </a:r>
          </a:p>
          <a:p>
            <a:endParaRPr lang="en-US" dirty="0"/>
          </a:p>
          <a:p>
            <a:r>
              <a:rPr lang="en-US" dirty="0"/>
              <a:t>The array factor </a:t>
            </a:r>
            <a:r>
              <a:rPr lang="en-US" dirty="0" smtClean="0"/>
              <a:t>is </a:t>
            </a:r>
            <a:r>
              <a:rPr lang="en-US" dirty="0"/>
              <a:t>a statement </a:t>
            </a:r>
            <a:r>
              <a:rPr lang="en-US" dirty="0" smtClean="0"/>
              <a:t>on the coherence of the signal being transmitted or received</a:t>
            </a:r>
            <a:endParaRPr lang="en-US" dirty="0"/>
          </a:p>
          <a:p>
            <a:r>
              <a:rPr lang="en-US" dirty="0"/>
              <a:t>This depends on the relative phase of the signal when it </a:t>
            </a:r>
            <a:r>
              <a:rPr lang="en-US" dirty="0" smtClean="0"/>
              <a:t>reaches </a:t>
            </a:r>
            <a:r>
              <a:rPr lang="en-US" dirty="0"/>
              <a:t>each antenna </a:t>
            </a:r>
            <a:r>
              <a:rPr lang="en-US" dirty="0" smtClean="0"/>
              <a:t>element</a:t>
            </a:r>
            <a:endParaRPr lang="en-US" dirty="0"/>
          </a:p>
          <a:p>
            <a:endParaRPr lang="en-US" dirty="0" smtClean="0"/>
          </a:p>
          <a:p>
            <a:r>
              <a:rPr lang="en-US" dirty="0" smtClean="0"/>
              <a:t>The </a:t>
            </a:r>
            <a:r>
              <a:rPr lang="en-US" dirty="0"/>
              <a:t>phase difference between two </a:t>
            </a:r>
            <a:r>
              <a:rPr lang="en-US" dirty="0" smtClean="0"/>
              <a:t>elements </a:t>
            </a:r>
            <a:r>
              <a:rPr lang="en-US" dirty="0"/>
              <a:t>of </a:t>
            </a:r>
            <a:r>
              <a:rPr lang="en-US" dirty="0" smtClean="0"/>
              <a:t>a linear array is </a:t>
            </a:r>
            <a:r>
              <a:rPr lang="en-US" dirty="0"/>
              <a:t>calculated as the </a:t>
            </a:r>
            <a:r>
              <a:rPr lang="en-US" dirty="0" err="1" smtClean="0"/>
              <a:t>spaceing</a:t>
            </a:r>
            <a:r>
              <a:rPr lang="en-US" dirty="0" smtClean="0"/>
              <a:t> </a:t>
            </a:r>
            <a:r>
              <a:rPr lang="en-US" dirty="0"/>
              <a:t>between the </a:t>
            </a:r>
            <a:r>
              <a:rPr lang="en-US" dirty="0" smtClean="0"/>
              <a:t>elements </a:t>
            </a:r>
            <a:r>
              <a:rPr lang="en-US" dirty="0"/>
              <a:t>times the sin of the incident </a:t>
            </a:r>
            <a:r>
              <a:rPr lang="en-US" dirty="0" smtClean="0"/>
              <a:t>angle</a:t>
            </a:r>
            <a:endParaRPr lang="en-US" dirty="0"/>
          </a:p>
          <a:p>
            <a:r>
              <a:rPr lang="en-US" dirty="0"/>
              <a:t>If there is little to no phase difference, the signals combine constructively, increasing the effective </a:t>
            </a:r>
            <a:r>
              <a:rPr lang="en-US" dirty="0" smtClean="0"/>
              <a:t>gain</a:t>
            </a:r>
            <a:endParaRPr lang="en-US" dirty="0"/>
          </a:p>
          <a:p>
            <a:r>
              <a:rPr lang="en-US" dirty="0"/>
              <a:t>If there is </a:t>
            </a:r>
            <a:r>
              <a:rPr lang="en-US" dirty="0" smtClean="0"/>
              <a:t>a lot of </a:t>
            </a:r>
            <a:r>
              <a:rPr lang="en-US" dirty="0"/>
              <a:t>phase difference, the signals combine destructively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6C5B0C-5E11-422F-A1F6-91BF41B9D15F}" type="slidenum">
              <a:rPr kumimoji="0" 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8687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introducing</a:t>
            </a:r>
            <a:r>
              <a:rPr lang="en-US" baseline="0" dirty="0" smtClean="0"/>
              <a:t> a phase shift to each element, we can choose in what directions the signal combines constructively or destructively.</a:t>
            </a:r>
          </a:p>
          <a:p>
            <a:r>
              <a:rPr lang="en-US" baseline="0" dirty="0" smtClean="0"/>
              <a:t>This is the mechanism for beamforming. </a:t>
            </a:r>
          </a:p>
          <a:p>
            <a:endParaRPr lang="en-US" baseline="0" dirty="0" smtClean="0"/>
          </a:p>
          <a:p>
            <a:r>
              <a:rPr lang="en-US" baseline="0" dirty="0" smtClean="0"/>
              <a:t>Looking back to the previous array equation, there is an important observation:</a:t>
            </a:r>
          </a:p>
          <a:p>
            <a:r>
              <a:rPr lang="en-US" baseline="0" dirty="0" smtClean="0"/>
              <a:t>The final array pattern follows the single element pattern. </a:t>
            </a:r>
          </a:p>
          <a:p>
            <a:r>
              <a:rPr lang="en-US" baseline="0" dirty="0" smtClean="0"/>
              <a:t>This means as you </a:t>
            </a:r>
            <a:r>
              <a:rPr lang="en-US" baseline="0" dirty="0" err="1" smtClean="0"/>
              <a:t>beamform</a:t>
            </a:r>
            <a:r>
              <a:rPr lang="en-US" baseline="0" dirty="0" smtClean="0"/>
              <a:t> away from the main beam direction, the array gain will fall at the same rate as the single element gain.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6C5B0C-5E11-422F-A1F6-91BF41B9D15F}" type="slidenum">
              <a:rPr kumimoji="0" 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9527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a:t>
            </a:r>
            <a:r>
              <a:rPr lang="en-US" dirty="0" err="1" smtClean="0"/>
              <a:t>gonna</a:t>
            </a:r>
            <a:r>
              <a:rPr lang="en-US" baseline="0" dirty="0" smtClean="0"/>
              <a:t> run through t</a:t>
            </a:r>
            <a:r>
              <a:rPr lang="en-US" dirty="0" smtClean="0"/>
              <a:t>hree simulations that highlight the</a:t>
            </a:r>
            <a:r>
              <a:rPr lang="en-US" baseline="0" dirty="0" smtClean="0"/>
              <a:t> benefits of </a:t>
            </a:r>
            <a:r>
              <a:rPr lang="en-US" baseline="0" dirty="0" err="1" smtClean="0"/>
              <a:t>retrodirectivity</a:t>
            </a:r>
            <a:r>
              <a:rPr lang="en-US" baseline="0" dirty="0" smtClean="0"/>
              <a:t>.</a:t>
            </a:r>
            <a:endParaRPr lang="en-US" dirty="0" smtClean="0"/>
          </a:p>
          <a:p>
            <a:r>
              <a:rPr lang="en-US" dirty="0" smtClean="0"/>
              <a:t>This first</a:t>
            </a:r>
            <a:r>
              <a:rPr lang="en-US" baseline="0" dirty="0" smtClean="0"/>
              <a:t> simulation is for 2x2 array. T</a:t>
            </a:r>
            <a:r>
              <a:rPr lang="en-US" dirty="0" smtClean="0"/>
              <a:t>he single element pattern is in blue, the</a:t>
            </a:r>
            <a:r>
              <a:rPr lang="en-US" baseline="0" dirty="0" smtClean="0"/>
              <a:t> </a:t>
            </a:r>
            <a:r>
              <a:rPr lang="en-US" dirty="0" smtClean="0"/>
              <a:t>array factor in green, </a:t>
            </a:r>
            <a:r>
              <a:rPr lang="en-US" dirty="0"/>
              <a:t>and </a:t>
            </a:r>
            <a:r>
              <a:rPr lang="en-US" dirty="0" smtClean="0"/>
              <a:t>the array pattern in red.</a:t>
            </a:r>
            <a:endParaRPr lang="en-US" dirty="0"/>
          </a:p>
          <a:p>
            <a:endParaRPr lang="en-US" dirty="0"/>
          </a:p>
          <a:p>
            <a:r>
              <a:rPr lang="en-US" dirty="0" smtClean="0"/>
              <a:t>There are three important observations from this simulation :</a:t>
            </a:r>
            <a:endParaRPr lang="en-US" dirty="0"/>
          </a:p>
          <a:p>
            <a:endParaRPr lang="en-US" dirty="0"/>
          </a:p>
          <a:p>
            <a:pPr marL="228600" indent="-228600">
              <a:buAutoNum type="arabicPeriod"/>
            </a:pPr>
            <a:r>
              <a:rPr lang="en-US" dirty="0"/>
              <a:t>Array pattern is a synthesis of element pattern and array factor</a:t>
            </a:r>
          </a:p>
          <a:p>
            <a:pPr marL="228600" indent="-228600">
              <a:buAutoNum type="arabicPeriod"/>
            </a:pPr>
            <a:r>
              <a:rPr lang="en-US" dirty="0"/>
              <a:t>Array pattern has higher gain the element pattern</a:t>
            </a:r>
          </a:p>
          <a:p>
            <a:pPr marL="228600" indent="-228600">
              <a:buAutoNum type="arabicPeriod"/>
            </a:pPr>
            <a:r>
              <a:rPr lang="en-US" dirty="0"/>
              <a:t>Array pattern has narrower </a:t>
            </a:r>
            <a:r>
              <a:rPr lang="en-US" dirty="0" err="1"/>
              <a:t>beamwidth</a:t>
            </a:r>
            <a:r>
              <a:rPr lang="en-US" dirty="0"/>
              <a:t> than the element pattern, and therefore requires better pointing</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6C5B0C-5E11-422F-A1F6-91BF41B9D15F}" type="slidenum">
              <a:rPr kumimoji="0" 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197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same simulation, </a:t>
            </a:r>
            <a:r>
              <a:rPr lang="en-US" dirty="0"/>
              <a:t>but showing the retrodirective array pattern</a:t>
            </a:r>
          </a:p>
          <a:p>
            <a:endParaRPr lang="en-US" dirty="0"/>
          </a:p>
          <a:p>
            <a:r>
              <a:rPr lang="en-US" dirty="0" smtClean="0"/>
              <a:t>Note</a:t>
            </a:r>
            <a:r>
              <a:rPr lang="en-US" baseline="0" dirty="0" smtClean="0"/>
              <a:t> that</a:t>
            </a:r>
            <a:r>
              <a:rPr lang="en-US" dirty="0" smtClean="0"/>
              <a:t> </a:t>
            </a:r>
            <a:r>
              <a:rPr lang="en-US" dirty="0"/>
              <a:t>the retrodirective array pattern </a:t>
            </a:r>
            <a:r>
              <a:rPr lang="en-US" dirty="0" smtClean="0"/>
              <a:t>assumes </a:t>
            </a:r>
            <a:r>
              <a:rPr lang="en-US" dirty="0"/>
              <a:t>the array is always steered to maximize gain towards target</a:t>
            </a:r>
          </a:p>
          <a:p>
            <a:endParaRPr lang="en-US" dirty="0"/>
          </a:p>
          <a:p>
            <a:r>
              <a:rPr lang="en-US" dirty="0" smtClean="0"/>
              <a:t>This plot shows two more </a:t>
            </a:r>
            <a:r>
              <a:rPr lang="en-US" dirty="0"/>
              <a:t>important observations:</a:t>
            </a:r>
          </a:p>
          <a:p>
            <a:endParaRPr lang="en-US" dirty="0"/>
          </a:p>
          <a:p>
            <a:pPr marL="228600" indent="-228600">
              <a:buAutoNum type="arabicPeriod"/>
            </a:pPr>
            <a:r>
              <a:rPr lang="en-US" dirty="0" smtClean="0"/>
              <a:t>The </a:t>
            </a:r>
            <a:r>
              <a:rPr lang="en-US" dirty="0"/>
              <a:t>effective retrodirective phased array pattern is the same shape as the element pattern</a:t>
            </a:r>
          </a:p>
          <a:p>
            <a:pPr marL="228600" indent="-228600">
              <a:buAutoNum type="arabicPeriod"/>
            </a:pPr>
            <a:r>
              <a:rPr lang="en-US" dirty="0" smtClean="0"/>
              <a:t>The </a:t>
            </a:r>
            <a:r>
              <a:rPr lang="en-US" dirty="0"/>
              <a:t>effective </a:t>
            </a:r>
            <a:r>
              <a:rPr lang="en-US" dirty="0" err="1"/>
              <a:t>beamwidth</a:t>
            </a:r>
            <a:r>
              <a:rPr lang="en-US" dirty="0"/>
              <a:t> of the retrodirective phased array is identical to the </a:t>
            </a:r>
            <a:r>
              <a:rPr lang="en-US" dirty="0" err="1"/>
              <a:t>beamwidth</a:t>
            </a:r>
            <a:r>
              <a:rPr lang="en-US" dirty="0"/>
              <a:t> of the element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6C5B0C-5E11-422F-A1F6-91BF41B9D15F}" type="slidenum">
              <a:rPr kumimoji="0" 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94560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last simulation, and it shows a</a:t>
            </a:r>
            <a:r>
              <a:rPr lang="en-US" dirty="0" smtClean="0"/>
              <a:t> </a:t>
            </a:r>
            <a:r>
              <a:rPr lang="en-US" dirty="0"/>
              <a:t>larger </a:t>
            </a:r>
            <a:r>
              <a:rPr lang="en-US" dirty="0" smtClean="0"/>
              <a:t>4x4 array.</a:t>
            </a:r>
            <a:endParaRPr lang="en-US" dirty="0"/>
          </a:p>
          <a:p>
            <a:endParaRPr lang="en-US" dirty="0"/>
          </a:p>
          <a:p>
            <a:r>
              <a:rPr lang="en-US" dirty="0" smtClean="0"/>
              <a:t>There are 3 </a:t>
            </a:r>
            <a:r>
              <a:rPr lang="en-US" dirty="0"/>
              <a:t>final </a:t>
            </a:r>
            <a:r>
              <a:rPr lang="en-US" dirty="0" smtClean="0"/>
              <a:t>observations from this plot:</a:t>
            </a:r>
            <a:endParaRPr lang="en-US" dirty="0"/>
          </a:p>
          <a:p>
            <a:endParaRPr lang="en-US" dirty="0"/>
          </a:p>
          <a:p>
            <a:pPr marL="228600" indent="-228600">
              <a:buAutoNum type="arabicPeriod"/>
            </a:pPr>
            <a:r>
              <a:rPr lang="en-US" dirty="0" smtClean="0"/>
              <a:t>The 4x4 array</a:t>
            </a:r>
            <a:r>
              <a:rPr lang="en-US" baseline="0" dirty="0" smtClean="0"/>
              <a:t> </a:t>
            </a:r>
            <a:r>
              <a:rPr lang="en-US" dirty="0" smtClean="0"/>
              <a:t>shows more </a:t>
            </a:r>
            <a:r>
              <a:rPr lang="en-US" dirty="0"/>
              <a:t>gain increase </a:t>
            </a:r>
            <a:r>
              <a:rPr lang="en-US" dirty="0" smtClean="0"/>
              <a:t>than the 2x2 array</a:t>
            </a:r>
            <a:endParaRPr lang="en-US" dirty="0"/>
          </a:p>
          <a:p>
            <a:pPr marL="228600" indent="-228600">
              <a:buAutoNum type="arabicPeriod"/>
            </a:pPr>
            <a:r>
              <a:rPr lang="en-US" dirty="0" smtClean="0"/>
              <a:t>The larger</a:t>
            </a:r>
            <a:r>
              <a:rPr lang="en-US" baseline="0" dirty="0" smtClean="0"/>
              <a:t> array has a</a:t>
            </a:r>
            <a:r>
              <a:rPr lang="en-US" dirty="0" smtClean="0"/>
              <a:t> </a:t>
            </a:r>
            <a:r>
              <a:rPr lang="en-US" dirty="0"/>
              <a:t>narrower </a:t>
            </a:r>
            <a:r>
              <a:rPr lang="en-US" dirty="0" smtClean="0"/>
              <a:t>fixed beam width than the smaller array</a:t>
            </a:r>
            <a:endParaRPr lang="en-US" dirty="0"/>
          </a:p>
          <a:p>
            <a:pPr marL="228600" indent="-228600">
              <a:buAutoNum type="arabicPeriod"/>
            </a:pPr>
            <a:r>
              <a:rPr lang="en-US" dirty="0"/>
              <a:t>The </a:t>
            </a:r>
            <a:r>
              <a:rPr lang="en-US" dirty="0" smtClean="0"/>
              <a:t>larger arrays benefit more from </a:t>
            </a:r>
            <a:r>
              <a:rPr lang="en-US" dirty="0" err="1" smtClean="0"/>
              <a:t>retrodirectivity</a:t>
            </a:r>
            <a:r>
              <a:rPr lang="en-US" dirty="0" smtClean="0"/>
              <a:t> (but </a:t>
            </a:r>
            <a:r>
              <a:rPr lang="en-US" dirty="0"/>
              <a:t>this has limits, </a:t>
            </a:r>
            <a:r>
              <a:rPr lang="en-US" dirty="0" smtClean="0"/>
              <a:t>that will be discussed</a:t>
            </a:r>
            <a:r>
              <a:rPr lang="en-US" baseline="0" dirty="0" smtClean="0"/>
              <a:t> soon</a:t>
            </a:r>
            <a:r>
              <a:rPr lang="en-US" dirty="0" smtClean="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6C5B0C-5E11-422F-A1F6-91BF41B9D15F}" type="slidenum">
              <a:rPr kumimoji="0" 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73181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first major analysis we did was to look at the array size</a:t>
            </a:r>
            <a:r>
              <a:rPr lang="en-US" baseline="0" dirty="0" smtClean="0"/>
              <a:t>. The table here shows how many elements can fit on a 10 cm x 10 cm face of a CubeSat.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More elements equals more gain, but each element of a phased array requires active control, which consumes power.</a:t>
            </a:r>
          </a:p>
          <a:p>
            <a:r>
              <a:rPr lang="en-US" baseline="0" dirty="0" smtClean="0"/>
              <a:t>Too many elements, and the power overhead may overcome the increased gain.</a:t>
            </a:r>
          </a:p>
          <a:p>
            <a:endParaRPr lang="en-US" baseline="0" dirty="0" smtClean="0"/>
          </a:p>
          <a:p>
            <a:r>
              <a:rPr lang="en-US" baseline="0" dirty="0" smtClean="0"/>
              <a:t>So you may be able to fit a larger number of elements at X-band, but that doesn’t mean you should.</a:t>
            </a:r>
          </a:p>
          <a:p>
            <a:r>
              <a:rPr lang="en-US" baseline="0" dirty="0" smtClean="0"/>
              <a:t>The graph shows the effective EIRP versus array size for our chosen implementation.</a:t>
            </a:r>
          </a:p>
          <a:p>
            <a:r>
              <a:rPr lang="en-US" baseline="0" dirty="0" smtClean="0"/>
              <a:t>The results show that for a 5W array, there’s no reason to go larger than a 2x2 array size.</a:t>
            </a:r>
          </a:p>
          <a:p>
            <a:r>
              <a:rPr lang="en-US" baseline="0" dirty="0" smtClean="0"/>
              <a:t>If you move up to 10W, then you benefit from a 3x3 array, and at 20W you benefit from a 4x4 array.</a:t>
            </a:r>
          </a:p>
          <a:p>
            <a:endParaRPr lang="en-US" baseline="0" dirty="0" smtClean="0"/>
          </a:p>
          <a:p>
            <a:r>
              <a:rPr lang="en-US" baseline="0" dirty="0" smtClean="0"/>
              <a:t>The shape of this curve is mostly dependent on the power amplifiers, so there is some room for optimization.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6C5B0C-5E11-422F-A1F6-91BF41B9D15F}" type="slidenum">
              <a:rPr kumimoji="0" 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9188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mentioned that this is a mission to demonstrate new</a:t>
            </a:r>
            <a:r>
              <a:rPr lang="en-US" baseline="0" dirty="0" smtClean="0"/>
              <a:t> technologies and initiatives on both the spacecraft and ground system.</a:t>
            </a:r>
            <a:endParaRPr lang="en-US" dirty="0" smtClean="0"/>
          </a:p>
          <a:p>
            <a:endParaRPr lang="en-US" dirty="0" smtClean="0"/>
          </a:p>
          <a:p>
            <a:r>
              <a:rPr lang="en-US" dirty="0" smtClean="0"/>
              <a:t>On the spacecraft side, the University of Alaska Fairbanks has</a:t>
            </a:r>
            <a:r>
              <a:rPr lang="en-US" baseline="0" dirty="0" smtClean="0"/>
              <a:t> had a series of Master’s thesis aimed at developing advanced communication systems for </a:t>
            </a:r>
            <a:r>
              <a:rPr lang="en-US" baseline="0" dirty="0" err="1" smtClean="0"/>
              <a:t>CubeSats</a:t>
            </a:r>
            <a:r>
              <a:rPr lang="en-US" baseline="0" dirty="0" smtClean="0"/>
              <a:t>.</a:t>
            </a:r>
          </a:p>
          <a:p>
            <a:r>
              <a:rPr lang="en-US" baseline="0" dirty="0" smtClean="0"/>
              <a:t>This year, they acquired funding through the Air Force University Nanosatellite program to begin developing a CubeSat to demonstrate those technologies.</a:t>
            </a:r>
          </a:p>
          <a:p>
            <a:endParaRPr lang="en-US" baseline="0" dirty="0" smtClean="0"/>
          </a:p>
          <a:p>
            <a:r>
              <a:rPr lang="en-US" baseline="0" dirty="0" smtClean="0"/>
              <a:t>NASAs near earth network will provide the ground support for that mission. The near earth network has had several initiatives to improve CubeSat support, including both technology development and process improvements. The UAF CubeSat mission will be one of the first to test these new improvements.</a:t>
            </a:r>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3</a:t>
            </a:fld>
            <a:endParaRPr lang="en-US"/>
          </a:p>
        </p:txBody>
      </p:sp>
    </p:spTree>
    <p:extLst>
      <p:ext uri="{BB962C8B-B14F-4D97-AF65-F5344CB8AC3E}">
        <p14:creationId xmlns:p14="http://schemas.microsoft.com/office/powerpoint/2010/main" val="558901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significant</a:t>
            </a:r>
            <a:r>
              <a:rPr lang="en-US" baseline="0" dirty="0" smtClean="0"/>
              <a:t> note is just how important calibration is for these systems.</a:t>
            </a:r>
          </a:p>
          <a:p>
            <a:endParaRPr lang="en-US" baseline="0" dirty="0" smtClean="0"/>
          </a:p>
          <a:p>
            <a:r>
              <a:rPr lang="en-US" baseline="0" dirty="0" smtClean="0"/>
              <a:t>We ran some scanning tests without any calibration, and as expected the results were terrible</a:t>
            </a:r>
          </a:p>
          <a:p>
            <a:r>
              <a:rPr lang="en-US" baseline="0" dirty="0" smtClean="0"/>
              <a:t>This is largely due the inherent phase error of the phase shifters, but also has some contribution from the mechanical tolerances of the cables and connectors, and the amplitude imbalance across each channel of the array</a:t>
            </a:r>
          </a:p>
          <a:p>
            <a:endParaRPr lang="en-US" baseline="0" dirty="0" smtClean="0"/>
          </a:p>
          <a:p>
            <a:r>
              <a:rPr lang="en-US" baseline="0" dirty="0" smtClean="0"/>
              <a:t>The curves at the right show the performance of the phase shifter across it’s full phase range. </a:t>
            </a:r>
          </a:p>
          <a:p>
            <a:r>
              <a:rPr lang="en-US" baseline="0" dirty="0" smtClean="0"/>
              <a:t>The top curve shows the phase error, the middle curve shows the standard deviation of phase error, and the bottom curve shows the insertion loss. </a:t>
            </a:r>
          </a:p>
          <a:p>
            <a:r>
              <a:rPr lang="en-US" baseline="0" dirty="0" smtClean="0"/>
              <a:t>We generated a calibration table that accounted for the phase error in the cables and phase shifters, and this reduced the average error from 30 degrees to 4 degrees. </a:t>
            </a:r>
          </a:p>
          <a:p>
            <a:r>
              <a:rPr lang="en-US" baseline="0" dirty="0" smtClean="0"/>
              <a:t>We did not calibrate for the amplitude imbalance, so this could be further improved.</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6C5B0C-5E11-422F-A1F6-91BF41B9D15F}" type="slidenum">
              <a:rPr kumimoji="0" 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2775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summarize:</a:t>
            </a:r>
          </a:p>
          <a:p>
            <a:endParaRPr lang="en-US" baseline="0" dirty="0" smtClean="0"/>
          </a:p>
          <a:p>
            <a:r>
              <a:rPr lang="en-US" baseline="0" dirty="0" smtClean="0"/>
              <a:t>We’re designing a very small phased array system for </a:t>
            </a:r>
            <a:r>
              <a:rPr lang="en-US" baseline="0" dirty="0" err="1" smtClean="0"/>
              <a:t>CubeSats</a:t>
            </a:r>
            <a:endParaRPr lang="en-US" baseline="0" dirty="0" smtClean="0"/>
          </a:p>
          <a:p>
            <a:r>
              <a:rPr lang="en-US" baseline="0" dirty="0" smtClean="0"/>
              <a:t>Simulations show that it has lot of promise for </a:t>
            </a:r>
            <a:r>
              <a:rPr lang="en-US" baseline="0" dirty="0" err="1" smtClean="0"/>
              <a:t>CubeSats</a:t>
            </a:r>
            <a:r>
              <a:rPr lang="en-US" baseline="0" dirty="0" smtClean="0"/>
              <a:t>, providing high gain without strict pointing or </a:t>
            </a:r>
            <a:r>
              <a:rPr lang="en-US" baseline="0" dirty="0" err="1" smtClean="0"/>
              <a:t>deployables</a:t>
            </a:r>
            <a:endParaRPr lang="en-US" baseline="0" dirty="0" smtClean="0"/>
          </a:p>
          <a:p>
            <a:r>
              <a:rPr lang="en-US" baseline="0" dirty="0" smtClean="0"/>
              <a:t>The current prototype, at 2.2 GHz, fits on a 1U CubeSat</a:t>
            </a:r>
          </a:p>
          <a:p>
            <a:r>
              <a:rPr lang="en-US" baseline="0" dirty="0" smtClean="0"/>
              <a:t>The prototype is using almost entirely COTS parts, except the patch antennas themselves</a:t>
            </a:r>
          </a:p>
          <a:p>
            <a:endParaRPr lang="en-US" baseline="0" dirty="0" smtClean="0"/>
          </a:p>
          <a:p>
            <a:r>
              <a:rPr lang="en-US" baseline="0" dirty="0" smtClean="0"/>
              <a:t>We included some analysis that show that big arrays are not necessarily better, and that each individual channel of the array needs careful calibration.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6C5B0C-5E11-422F-A1F6-91BF41B9D15F}" type="slidenum">
              <a:rPr kumimoji="0" 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0261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talk about improving CubeSat communications, we’re talking about improving the information</a:t>
            </a:r>
            <a:r>
              <a:rPr lang="en-US" baseline="0" dirty="0" smtClean="0"/>
              <a:t> throughput. </a:t>
            </a:r>
          </a:p>
          <a:p>
            <a:endParaRPr lang="en-US" baseline="0" dirty="0" smtClean="0"/>
          </a:p>
          <a:p>
            <a:r>
              <a:rPr lang="en-US" baseline="0" dirty="0" smtClean="0"/>
              <a:t>There are two major pieces to this.</a:t>
            </a:r>
          </a:p>
          <a:p>
            <a:endParaRPr lang="en-US" baseline="0" dirty="0" smtClean="0"/>
          </a:p>
          <a:p>
            <a:r>
              <a:rPr lang="en-US" baseline="0" dirty="0" smtClean="0"/>
              <a:t>First, we need to improve the channel capacity, which is the theoretical limit for information throughput. </a:t>
            </a:r>
          </a:p>
          <a:p>
            <a:pPr marL="171450" indent="-171450">
              <a:buFont typeface="Arial" panose="020B0604020202020204" pitchFamily="34" charset="0"/>
              <a:buChar char="•"/>
            </a:pPr>
            <a:r>
              <a:rPr lang="en-US" baseline="0" dirty="0" smtClean="0"/>
              <a:t>This depends on the available bandwidth, and the signal to noise ratio.</a:t>
            </a:r>
          </a:p>
          <a:p>
            <a:pPr marL="171450" indent="-171450">
              <a:buFont typeface="Arial" panose="020B0604020202020204" pitchFamily="34" charset="0"/>
              <a:buChar char="•"/>
            </a:pPr>
            <a:r>
              <a:rPr lang="en-US" baseline="0" dirty="0" smtClean="0"/>
              <a:t>We improve the bandwidth by getting </a:t>
            </a:r>
            <a:r>
              <a:rPr lang="en-US" baseline="0" dirty="0" err="1" smtClean="0"/>
              <a:t>CubeSats</a:t>
            </a:r>
            <a:r>
              <a:rPr lang="en-US" baseline="0" dirty="0" smtClean="0"/>
              <a:t> to use higher frequencies, where more bandwidth is available.</a:t>
            </a:r>
          </a:p>
          <a:p>
            <a:pPr marL="171450" indent="-171450">
              <a:buFont typeface="Arial" panose="020B0604020202020204" pitchFamily="34" charset="0"/>
              <a:buChar char="•"/>
            </a:pPr>
            <a:r>
              <a:rPr lang="en-US" baseline="0" dirty="0" smtClean="0"/>
              <a:t>We improve the signal to noise by improving technology on the spacecraft, and using larger ground stations like the near earth network.</a:t>
            </a:r>
          </a:p>
          <a:p>
            <a:endParaRPr lang="en-US" baseline="0" dirty="0" smtClean="0"/>
          </a:p>
          <a:p>
            <a:pPr marL="0" indent="0">
              <a:buNone/>
            </a:pPr>
            <a:r>
              <a:rPr lang="en-US" baseline="0" dirty="0" smtClean="0"/>
              <a:t>Second, </a:t>
            </a:r>
            <a:r>
              <a:rPr lang="en-US" baseline="0" dirty="0" smtClean="0"/>
              <a:t>we have to make the actual data rate match the channel capacity. To do this, we optimize the </a:t>
            </a:r>
            <a:r>
              <a:rPr lang="en-US" baseline="0" dirty="0" smtClean="0"/>
              <a:t>modulation and coding schemes to </a:t>
            </a:r>
            <a:r>
              <a:rPr lang="en-US" baseline="0" dirty="0" smtClean="0"/>
              <a:t>match </a:t>
            </a:r>
            <a:r>
              <a:rPr lang="en-US" baseline="0" dirty="0" smtClean="0"/>
              <a:t>the dynamics of </a:t>
            </a:r>
            <a:r>
              <a:rPr lang="en-US" baseline="0" dirty="0" smtClean="0"/>
              <a:t>the link.</a:t>
            </a:r>
          </a:p>
          <a:p>
            <a:pPr marL="0" indent="0">
              <a:buNone/>
            </a:pPr>
            <a:endParaRPr lang="en-US" baseline="0" dirty="0" smtClean="0"/>
          </a:p>
          <a:p>
            <a:pPr marL="0" indent="0">
              <a:buNone/>
            </a:pPr>
            <a:r>
              <a:rPr lang="en-US" baseline="0" dirty="0" smtClean="0"/>
              <a:t>Lastly, we want to do all of this without driving mission cost or complexity. </a:t>
            </a:r>
          </a:p>
        </p:txBody>
      </p:sp>
      <p:sp>
        <p:nvSpPr>
          <p:cNvPr id="4" name="Slide Number Placeholder 3"/>
          <p:cNvSpPr>
            <a:spLocks noGrp="1"/>
          </p:cNvSpPr>
          <p:nvPr>
            <p:ph type="sldNum" sz="quarter" idx="10"/>
          </p:nvPr>
        </p:nvSpPr>
        <p:spPr/>
        <p:txBody>
          <a:bodyPr/>
          <a:lstStyle/>
          <a:p>
            <a:fld id="{406BBD86-188E-E941-8BC0-994CAF52EA5A}" type="slidenum">
              <a:rPr lang="en-US" smtClean="0"/>
              <a:pPr/>
              <a:t>4</a:t>
            </a:fld>
            <a:endParaRPr lang="en-US"/>
          </a:p>
        </p:txBody>
      </p:sp>
    </p:spTree>
    <p:extLst>
      <p:ext uri="{BB962C8B-B14F-4D97-AF65-F5344CB8AC3E}">
        <p14:creationId xmlns:p14="http://schemas.microsoft.com/office/powerpoint/2010/main" val="381176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a summary slide on those initiatives. On the CubeSat, the</a:t>
            </a:r>
            <a:r>
              <a:rPr lang="en-US" baseline="0" dirty="0" smtClean="0"/>
              <a:t> primary technologies include a miniature high gain phased array and various Variable Coded Modulation algorithms. </a:t>
            </a:r>
          </a:p>
          <a:p>
            <a:r>
              <a:rPr lang="en-US" baseline="0" dirty="0" smtClean="0"/>
              <a:t>I’ll talk about these technologies more shortly.</a:t>
            </a:r>
          </a:p>
          <a:p>
            <a:endParaRPr lang="en-US" baseline="0" dirty="0" smtClean="0"/>
          </a:p>
          <a:p>
            <a:r>
              <a:rPr lang="en-US" baseline="0" dirty="0" smtClean="0"/>
              <a:t>On the ground side is the Near Earth Network, NASA’s network of ground stations that support orbits from launch and suborbital out to </a:t>
            </a:r>
            <a:r>
              <a:rPr lang="en-US" baseline="0" dirty="0" smtClean="0"/>
              <a:t>lunar </a:t>
            </a:r>
            <a:r>
              <a:rPr lang="en-US" baseline="0" dirty="0" smtClean="0"/>
              <a:t>and </a:t>
            </a:r>
            <a:r>
              <a:rPr lang="en-US" baseline="0" dirty="0" err="1" smtClean="0"/>
              <a:t>lagrangian</a:t>
            </a:r>
            <a:r>
              <a:rPr lang="en-US" baseline="0" dirty="0" smtClean="0"/>
              <a:t>.</a:t>
            </a:r>
          </a:p>
          <a:p>
            <a:r>
              <a:rPr lang="en-US" baseline="0" dirty="0" smtClean="0"/>
              <a:t>The NEN is exploring expansions that are going to benefit </a:t>
            </a:r>
            <a:r>
              <a:rPr lang="en-US" baseline="0" dirty="0" err="1" smtClean="0"/>
              <a:t>CubeSats</a:t>
            </a:r>
            <a:r>
              <a:rPr lang="en-US" baseline="0" dirty="0" smtClean="0"/>
              <a:t>, and I’ll list those in more detail further on. There’s also a lot of information in the back-up slides of this presentation.</a:t>
            </a:r>
          </a:p>
        </p:txBody>
      </p:sp>
      <p:sp>
        <p:nvSpPr>
          <p:cNvPr id="4" name="Slide Number Placeholder 3"/>
          <p:cNvSpPr>
            <a:spLocks noGrp="1"/>
          </p:cNvSpPr>
          <p:nvPr>
            <p:ph type="sldNum" sz="quarter" idx="10"/>
          </p:nvPr>
        </p:nvSpPr>
        <p:spPr/>
        <p:txBody>
          <a:bodyPr/>
          <a:lstStyle/>
          <a:p>
            <a:fld id="{406BBD86-188E-E941-8BC0-994CAF52EA5A}" type="slidenum">
              <a:rPr lang="en-US" smtClean="0"/>
              <a:pPr/>
              <a:t>5</a:t>
            </a:fld>
            <a:endParaRPr lang="en-US"/>
          </a:p>
        </p:txBody>
      </p:sp>
    </p:spTree>
    <p:extLst>
      <p:ext uri="{BB962C8B-B14F-4D97-AF65-F5344CB8AC3E}">
        <p14:creationId xmlns:p14="http://schemas.microsoft.com/office/powerpoint/2010/main" val="1151638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with the CubeSat mission form the University of Alaska Fairbanks</a:t>
            </a:r>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6</a:t>
            </a:fld>
            <a:endParaRPr lang="en-US"/>
          </a:p>
        </p:txBody>
      </p:sp>
    </p:spTree>
    <p:extLst>
      <p:ext uri="{BB962C8B-B14F-4D97-AF65-F5344CB8AC3E}">
        <p14:creationId xmlns:p14="http://schemas.microsoft.com/office/powerpoint/2010/main" val="1088120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mission will demonstrate a CubeSat Sized phased array antenna, which will provide moderately high gain in a very compact package.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big advantage the phased array versus a conventional fixed array is beamforming which allows you to change the antennas direction of maximum gain, without physically moving it.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Without beamforming, arraying decreases the beam width of the antenna. With the phased array, you can use beamforming to restore the original </a:t>
            </a:r>
            <a:r>
              <a:rPr lang="en-US" baseline="0" dirty="0" err="1" smtClean="0"/>
              <a:t>beamwidth</a:t>
            </a:r>
            <a:r>
              <a:rPr lang="en-US" baseline="0" dirty="0" smtClean="0"/>
              <a:t> of the antenna.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Some honest advice:</a:t>
            </a: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For most 6U and 12U deep space missions, the reflect array, like the one that flew on </a:t>
            </a:r>
            <a:r>
              <a:rPr lang="en-US" baseline="0" dirty="0" err="1" smtClean="0"/>
              <a:t>MarCo</a:t>
            </a:r>
            <a:r>
              <a:rPr lang="en-US" baseline="0" dirty="0" smtClean="0"/>
              <a:t>, </a:t>
            </a:r>
            <a:r>
              <a:rPr lang="en-US" baseline="0" dirty="0" smtClean="0"/>
              <a:t>is the </a:t>
            </a:r>
            <a:r>
              <a:rPr lang="en-US" baseline="0" dirty="0" smtClean="0"/>
              <a:t>better solution</a:t>
            </a:r>
            <a:r>
              <a:rPr lang="en-US" baseline="0" dirty="0" smtClean="0"/>
              <a:t>. The </a:t>
            </a:r>
            <a:r>
              <a:rPr lang="en-US" baseline="0" dirty="0" err="1" smtClean="0"/>
              <a:t>reflectarray</a:t>
            </a:r>
            <a:r>
              <a:rPr lang="en-US" baseline="0" dirty="0" smtClean="0"/>
              <a:t> provides better gain, which is critical for deep space missions. </a:t>
            </a:r>
            <a:r>
              <a:rPr lang="en-US" baseline="0" dirty="0" smtClean="0"/>
              <a:t>The advantage of the phased array is its much smaller size, no </a:t>
            </a:r>
            <a:r>
              <a:rPr lang="en-US" baseline="0" dirty="0" err="1" smtClean="0"/>
              <a:t>deployables</a:t>
            </a:r>
            <a:r>
              <a:rPr lang="en-US" baseline="0" dirty="0" smtClean="0"/>
              <a:t>, and very lenient pointing requirements.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is </a:t>
            </a:r>
            <a:r>
              <a:rPr lang="en-US" baseline="0" dirty="0" smtClean="0"/>
              <a:t>useful </a:t>
            </a:r>
            <a:r>
              <a:rPr lang="en-US" baseline="0" dirty="0" smtClean="0"/>
              <a:t>if you don’t want to slew the spacecraft because you’re pointing a science instrument, or if you’re trying to communicate with multiple targets, such as a constellation.</a:t>
            </a:r>
          </a:p>
        </p:txBody>
      </p:sp>
      <p:sp>
        <p:nvSpPr>
          <p:cNvPr id="4" name="Slide Number Placeholder 3"/>
          <p:cNvSpPr>
            <a:spLocks noGrp="1"/>
          </p:cNvSpPr>
          <p:nvPr>
            <p:ph type="sldNum" sz="quarter" idx="10"/>
          </p:nvPr>
        </p:nvSpPr>
        <p:spPr/>
        <p:txBody>
          <a:bodyPr/>
          <a:lstStyle/>
          <a:p>
            <a:fld id="{406BBD86-188E-E941-8BC0-994CAF52EA5A}" type="slidenum">
              <a:rPr lang="en-US" smtClean="0"/>
              <a:pPr/>
              <a:t>7</a:t>
            </a:fld>
            <a:endParaRPr lang="en-US"/>
          </a:p>
        </p:txBody>
      </p:sp>
    </p:spTree>
    <p:extLst>
      <p:ext uri="{BB962C8B-B14F-4D97-AF65-F5344CB8AC3E}">
        <p14:creationId xmlns:p14="http://schemas.microsoft.com/office/powerpoint/2010/main" val="256167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Phased arrays aren’t novel,</a:t>
            </a:r>
            <a:r>
              <a:rPr lang="en-US" baseline="0" dirty="0" smtClean="0"/>
              <a:t> </a:t>
            </a:r>
            <a:r>
              <a:rPr lang="en-US" dirty="0" smtClean="0"/>
              <a:t>but this one has been specifically designed </a:t>
            </a:r>
            <a:r>
              <a:rPr lang="en-US" baseline="0" dirty="0" smtClean="0"/>
              <a:t>for </a:t>
            </a:r>
            <a:r>
              <a:rPr lang="en-US" baseline="0" dirty="0" err="1" smtClean="0"/>
              <a:t>CubeSats</a:t>
            </a:r>
            <a:r>
              <a:rPr lang="en-US" baseline="0" dirty="0" smtClean="0"/>
              <a:t>. </a:t>
            </a:r>
          </a:p>
          <a:p>
            <a:r>
              <a:rPr lang="en-US" baseline="0" dirty="0" smtClean="0"/>
              <a:t>We’ve designed it to fit on a 1U </a:t>
            </a:r>
            <a:r>
              <a:rPr lang="en-US" baseline="0" dirty="0" smtClean="0"/>
              <a:t>face, and </a:t>
            </a:r>
            <a:r>
              <a:rPr lang="en-US" baseline="0" dirty="0" err="1" smtClean="0"/>
              <a:t>rhe</a:t>
            </a:r>
            <a:r>
              <a:rPr lang="en-US" baseline="0" dirty="0" smtClean="0"/>
              <a:t> </a:t>
            </a:r>
            <a:r>
              <a:rPr lang="en-US" baseline="0" dirty="0" smtClean="0"/>
              <a:t>total electronics volume, </a:t>
            </a:r>
            <a:r>
              <a:rPr lang="en-US" baseline="0" dirty="0" smtClean="0"/>
              <a:t>occupies </a:t>
            </a:r>
            <a:r>
              <a:rPr lang="en-US" baseline="0" dirty="0" smtClean="0"/>
              <a:t>about a quarter U.</a:t>
            </a:r>
          </a:p>
          <a:p>
            <a:r>
              <a:rPr lang="en-US" baseline="0" dirty="0" smtClean="0"/>
              <a:t>Based on simulations, we’re expecting greater than 9 </a:t>
            </a:r>
            <a:r>
              <a:rPr lang="en-US" baseline="0" dirty="0" err="1" smtClean="0"/>
              <a:t>dBi</a:t>
            </a:r>
            <a:r>
              <a:rPr lang="en-US" baseline="0" dirty="0" smtClean="0"/>
              <a:t> of gain and a 60 degree </a:t>
            </a:r>
            <a:r>
              <a:rPr lang="en-US" baseline="0" dirty="0" err="1" smtClean="0"/>
              <a:t>beamwidth</a:t>
            </a:r>
            <a:r>
              <a:rPr lang="en-US" baseline="0" dirty="0" smtClean="0"/>
              <a:t>. </a:t>
            </a:r>
            <a:endParaRPr lang="en-US" baseline="0" dirty="0" smtClean="0"/>
          </a:p>
          <a:p>
            <a:r>
              <a:rPr lang="en-US" baseline="0" dirty="0" smtClean="0"/>
              <a:t>We’ve included power amplifiers in the front-end electronics of output power up to 4 watts, so the antenna can be directly connected to a low power radio.</a:t>
            </a:r>
          </a:p>
          <a:p>
            <a:endParaRPr lang="en-US" baseline="0" dirty="0" smtClean="0"/>
          </a:p>
          <a:p>
            <a:r>
              <a:rPr lang="en-US" baseline="0" dirty="0" smtClean="0"/>
              <a:t>The CubeSat mission will demonstrate the beamforming, compare </a:t>
            </a:r>
            <a:r>
              <a:rPr lang="en-US" baseline="0" dirty="0" smtClean="0"/>
              <a:t>the phased array performance versus fixed array performance, and measure the operational thermal and power characteristics of the antenna.</a:t>
            </a:r>
            <a:endParaRPr lang="en-US" dirty="0"/>
          </a:p>
        </p:txBody>
      </p:sp>
      <p:sp>
        <p:nvSpPr>
          <p:cNvPr id="4" name="Slide Number Placeholder 3"/>
          <p:cNvSpPr>
            <a:spLocks noGrp="1"/>
          </p:cNvSpPr>
          <p:nvPr>
            <p:ph type="sldNum" sz="quarter" idx="10"/>
          </p:nvPr>
        </p:nvSpPr>
        <p:spPr/>
        <p:txBody>
          <a:bodyPr/>
          <a:lstStyle/>
          <a:p>
            <a:fld id="{406BBD86-188E-E941-8BC0-994CAF52EA5A}" type="slidenum">
              <a:rPr lang="en-US" smtClean="0"/>
              <a:pPr/>
              <a:t>8</a:t>
            </a:fld>
            <a:endParaRPr lang="en-US"/>
          </a:p>
        </p:txBody>
      </p:sp>
    </p:spTree>
    <p:extLst>
      <p:ext uri="{BB962C8B-B14F-4D97-AF65-F5344CB8AC3E}">
        <p14:creationId xmlns:p14="http://schemas.microsoft.com/office/powerpoint/2010/main" val="165161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major demonstration on the CubeSat is variable</a:t>
            </a:r>
            <a:r>
              <a:rPr lang="en-US" baseline="0" dirty="0" smtClean="0"/>
              <a:t> coded modulation. </a:t>
            </a:r>
          </a:p>
          <a:p>
            <a:r>
              <a:rPr lang="en-US" baseline="0" dirty="0" smtClean="0"/>
              <a:t>Most </a:t>
            </a:r>
            <a:r>
              <a:rPr lang="en-US" baseline="0" dirty="0" smtClean="0"/>
              <a:t>satellites </a:t>
            </a:r>
            <a:r>
              <a:rPr lang="en-US" baseline="0" dirty="0" smtClean="0"/>
              <a:t>today use </a:t>
            </a:r>
            <a:r>
              <a:rPr lang="en-US" baseline="0" dirty="0" smtClean="0"/>
              <a:t>a single fixed coding and modulation scheme. </a:t>
            </a:r>
            <a:r>
              <a:rPr lang="en-US" baseline="0" dirty="0" smtClean="0"/>
              <a:t>The plot here shows </a:t>
            </a:r>
            <a:r>
              <a:rPr lang="en-US" baseline="0" dirty="0" smtClean="0"/>
              <a:t>CubeSat elevation over time during a </a:t>
            </a:r>
            <a:r>
              <a:rPr lang="en-US" baseline="0" dirty="0" smtClean="0"/>
              <a:t>pass. Fixed modulation and coding is represented by the </a:t>
            </a:r>
            <a:r>
              <a:rPr lang="en-US" baseline="0" dirty="0" smtClean="0"/>
              <a:t>the green line. </a:t>
            </a:r>
          </a:p>
          <a:p>
            <a:r>
              <a:rPr lang="en-US" baseline="0" dirty="0" smtClean="0"/>
              <a:t>In variable coded modulation, the modulation and coding is adjusted based on the link dynamics. This allows you begin the pass earlier, start it later, and increase the data rate when the link is strong. This is the blue line.</a:t>
            </a:r>
          </a:p>
          <a:p>
            <a:r>
              <a:rPr lang="en-US" baseline="0" dirty="0" smtClean="0"/>
              <a:t>The area under the curves is the total data </a:t>
            </a:r>
            <a:r>
              <a:rPr lang="en-US" baseline="0" dirty="0" smtClean="0"/>
              <a:t>downlink </a:t>
            </a:r>
            <a:r>
              <a:rPr lang="en-US" baseline="0" dirty="0" smtClean="0"/>
              <a:t>during the pass. Clearly the blue line is better. </a:t>
            </a:r>
            <a:r>
              <a:rPr lang="en-US" baseline="0" dirty="0" smtClean="0"/>
              <a:t>STK simulations, shown in the table on the right side, </a:t>
            </a:r>
            <a:r>
              <a:rPr lang="en-US" baseline="0" dirty="0" smtClean="0"/>
              <a:t>showed about a 100% improvement in data throughput using VCM. </a:t>
            </a:r>
            <a:endParaRPr lang="en-US" baseline="0" dirty="0" smtClean="0"/>
          </a:p>
          <a:p>
            <a:r>
              <a:rPr lang="en-US" baseline="0" dirty="0" smtClean="0"/>
              <a:t>Laboratory </a:t>
            </a:r>
            <a:r>
              <a:rPr lang="en-US" baseline="0" dirty="0" smtClean="0"/>
              <a:t>channel </a:t>
            </a:r>
            <a:r>
              <a:rPr lang="en-US" baseline="0" dirty="0" smtClean="0"/>
              <a:t>simulations agreed with those results.</a:t>
            </a:r>
            <a:endParaRPr lang="en-US" baseline="0" dirty="0" smtClean="0"/>
          </a:p>
        </p:txBody>
      </p:sp>
      <p:sp>
        <p:nvSpPr>
          <p:cNvPr id="4" name="Slide Number Placeholder 3"/>
          <p:cNvSpPr>
            <a:spLocks noGrp="1"/>
          </p:cNvSpPr>
          <p:nvPr>
            <p:ph type="sldNum" sz="quarter" idx="10"/>
          </p:nvPr>
        </p:nvSpPr>
        <p:spPr/>
        <p:txBody>
          <a:bodyPr/>
          <a:lstStyle/>
          <a:p>
            <a:fld id="{406BBD86-188E-E941-8BC0-994CAF52EA5A}" type="slidenum">
              <a:rPr lang="en-US" smtClean="0"/>
              <a:pPr/>
              <a:t>9</a:t>
            </a:fld>
            <a:endParaRPr lang="en-US"/>
          </a:p>
        </p:txBody>
      </p:sp>
    </p:spTree>
    <p:extLst>
      <p:ext uri="{BB962C8B-B14F-4D97-AF65-F5344CB8AC3E}">
        <p14:creationId xmlns:p14="http://schemas.microsoft.com/office/powerpoint/2010/main" val="264250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503238" y="1727200"/>
            <a:ext cx="9051925" cy="1320800"/>
          </a:xfrm>
        </p:spPr>
        <p:txBody>
          <a:bodyPr/>
          <a:lstStyle>
            <a:lvl1pPr>
              <a:defRPr sz="4000"/>
            </a:lvl1pPr>
          </a:lstStyle>
          <a:p>
            <a:r>
              <a:rPr lang="en-US"/>
              <a:t>Click to edit Master title style</a:t>
            </a:r>
          </a:p>
        </p:txBody>
      </p:sp>
      <p:sp>
        <p:nvSpPr>
          <p:cNvPr id="84995" name="Rectangle 3"/>
          <p:cNvSpPr>
            <a:spLocks noGrp="1" noChangeArrowheads="1"/>
          </p:cNvSpPr>
          <p:nvPr>
            <p:ph type="subTitle" idx="1"/>
          </p:nvPr>
        </p:nvSpPr>
        <p:spPr>
          <a:xfrm>
            <a:off x="503238" y="3022600"/>
            <a:ext cx="6754812" cy="588963"/>
          </a:xfrm>
        </p:spPr>
        <p:txBody>
          <a:bodyPr/>
          <a:lstStyle>
            <a:lvl1pPr marL="0" indent="0">
              <a:buFont typeface="AGaramond RegularSC" pitchFamily="1" charset="0"/>
              <a:buNone/>
              <a:defRPr>
                <a:solidFill>
                  <a:srgbClr val="79797C"/>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a:t>Your Title Here</a:t>
            </a:r>
          </a:p>
        </p:txBody>
      </p:sp>
      <p:sp>
        <p:nvSpPr>
          <p:cNvPr id="5" name="Slide Number Placeholder 4"/>
          <p:cNvSpPr>
            <a:spLocks noGrp="1"/>
          </p:cNvSpPr>
          <p:nvPr>
            <p:ph type="sldNum" sz="quarter" idx="11"/>
          </p:nvPr>
        </p:nvSpPr>
        <p:spPr/>
        <p:txBody>
          <a:bodyPr/>
          <a:lstStyle>
            <a:lvl1pPr>
              <a:defRPr smtClean="0"/>
            </a:lvl1pPr>
          </a:lstStyle>
          <a:p>
            <a:fld id="{DD8F5FFF-C983-7949-BA39-C94EB683DFC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6475" y="1295400"/>
            <a:ext cx="2282825" cy="4835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1295400"/>
            <a:ext cx="6700837" cy="4835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a:t>Your Title Here</a:t>
            </a:r>
          </a:p>
        </p:txBody>
      </p:sp>
      <p:sp>
        <p:nvSpPr>
          <p:cNvPr id="5" name="Slide Number Placeholder 4"/>
          <p:cNvSpPr>
            <a:spLocks noGrp="1"/>
          </p:cNvSpPr>
          <p:nvPr>
            <p:ph type="sldNum" sz="quarter" idx="11"/>
          </p:nvPr>
        </p:nvSpPr>
        <p:spPr/>
        <p:txBody>
          <a:bodyPr/>
          <a:lstStyle>
            <a:lvl1pPr>
              <a:defRPr smtClean="0"/>
            </a:lvl1pPr>
          </a:lstStyle>
          <a:p>
            <a:fld id="{8CE38BFE-7570-E140-9156-46B546BF825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EN Cov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69" y="641"/>
            <a:ext cx="10058400" cy="7787977"/>
          </a:xfrm>
          <a:prstGeom prst="rect">
            <a:avLst/>
          </a:prstGeom>
        </p:spPr>
      </p:pic>
      <p:sp>
        <p:nvSpPr>
          <p:cNvPr id="2" name="Title 1"/>
          <p:cNvSpPr>
            <a:spLocks noGrp="1"/>
          </p:cNvSpPr>
          <p:nvPr>
            <p:ph type="ctrTitle"/>
          </p:nvPr>
        </p:nvSpPr>
        <p:spPr>
          <a:xfrm>
            <a:off x="4697376" y="896146"/>
            <a:ext cx="5249551" cy="1849568"/>
          </a:xfrm>
        </p:spPr>
        <p:txBody>
          <a:bodyPr anchor="t">
            <a:normAutofit/>
          </a:bodyPr>
          <a:lstStyle>
            <a:lvl1pPr algn="r">
              <a:defRPr sz="3520">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330661" y="3641218"/>
            <a:ext cx="2112264" cy="3538236"/>
          </a:xfrm>
        </p:spPr>
        <p:txBody>
          <a:bodyPr>
            <a:normAutofit/>
          </a:bodyPr>
          <a:lstStyle>
            <a:lvl1pPr marL="0" indent="0" algn="r">
              <a:buNone/>
              <a:defRPr sz="1320" b="1">
                <a:solidFill>
                  <a:schemeClr val="bg1"/>
                </a:solidFill>
                <a:latin typeface="+mn-lt"/>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dirty="0"/>
              <a:t>Title:</a:t>
            </a:r>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
        <p:nvSpPr>
          <p:cNvPr id="14" name="Text Placeholder 13"/>
          <p:cNvSpPr>
            <a:spLocks noGrp="1"/>
          </p:cNvSpPr>
          <p:nvPr>
            <p:ph type="body" sz="quarter" idx="13" hasCustomPrompt="1"/>
          </p:nvPr>
        </p:nvSpPr>
        <p:spPr>
          <a:xfrm>
            <a:off x="5295723" y="3641218"/>
            <a:ext cx="1408176" cy="3533851"/>
          </a:xfrm>
        </p:spPr>
        <p:txBody>
          <a:bodyPr vert="horz" lIns="91440" tIns="45720" rIns="91440" bIns="45720" rtlCol="0">
            <a:normAutofit/>
          </a:bodyPr>
          <a:lstStyle>
            <a:lvl1pPr marL="0" indent="0">
              <a:buNone/>
              <a:defRPr lang="en-US" sz="1320" b="1" smtClean="0">
                <a:solidFill>
                  <a:schemeClr val="bg1"/>
                </a:solidFill>
                <a:latin typeface="+mn-lt"/>
              </a:defRPr>
            </a:lvl1pPr>
            <a:lvl2pPr>
              <a:defRPr lang="en-US" sz="2200" smtClean="0"/>
            </a:lvl2pPr>
            <a:lvl3pPr>
              <a:defRPr lang="en-US" sz="1980" smtClean="0"/>
            </a:lvl3pPr>
            <a:lvl4pPr>
              <a:defRPr lang="en-US" sz="1760" smtClean="0"/>
            </a:lvl4pPr>
            <a:lvl5pPr>
              <a:defRPr lang="en-US" sz="1760"/>
            </a:lvl5pPr>
          </a:lstStyle>
          <a:p>
            <a:pPr marL="251460" lvl="0" indent="-251460"/>
            <a:r>
              <a:rPr lang="en-US" dirty="0"/>
              <a:t>Name</a:t>
            </a:r>
          </a:p>
        </p:txBody>
      </p:sp>
    </p:spTree>
    <p:extLst>
      <p:ext uri="{BB962C8B-B14F-4D97-AF65-F5344CB8AC3E}">
        <p14:creationId xmlns:p14="http://schemas.microsoft.com/office/powerpoint/2010/main" val="2052726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Internal Slide For Graphic">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49" y="-21692"/>
            <a:ext cx="10058400" cy="7756887"/>
          </a:xfrm>
          <a:prstGeom prst="rect">
            <a:avLst/>
          </a:prstGeom>
        </p:spPr>
      </p:pic>
      <p:sp>
        <p:nvSpPr>
          <p:cNvPr id="2" name="Title 1"/>
          <p:cNvSpPr>
            <a:spLocks noGrp="1"/>
          </p:cNvSpPr>
          <p:nvPr>
            <p:ph type="title"/>
          </p:nvPr>
        </p:nvSpPr>
        <p:spPr>
          <a:xfrm>
            <a:off x="0" y="90241"/>
            <a:ext cx="8675370"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3325" y="1068372"/>
            <a:ext cx="9854251" cy="6132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159554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Internal Slide For Graphic">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56886"/>
          </a:xfrm>
          <a:prstGeom prst="rect">
            <a:avLst/>
          </a:prstGeom>
        </p:spPr>
      </p:pic>
      <p:sp>
        <p:nvSpPr>
          <p:cNvPr id="2" name="Title 1"/>
          <p:cNvSpPr>
            <a:spLocks noGrp="1"/>
          </p:cNvSpPr>
          <p:nvPr>
            <p:ph type="title"/>
          </p:nvPr>
        </p:nvSpPr>
        <p:spPr>
          <a:xfrm>
            <a:off x="1014222" y="90241"/>
            <a:ext cx="6435281"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3325" y="1068372"/>
            <a:ext cx="9854251" cy="6132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2454298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Internal Slide For Tex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56887"/>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16859"/>
            <a:ext cx="10058400" cy="6569848"/>
          </a:xfrm>
          <a:prstGeom prst="rect">
            <a:avLst/>
          </a:prstGeom>
        </p:spPr>
      </p:pic>
      <p:sp>
        <p:nvSpPr>
          <p:cNvPr id="2" name="Title 1"/>
          <p:cNvSpPr>
            <a:spLocks noGrp="1"/>
          </p:cNvSpPr>
          <p:nvPr>
            <p:ph type="title"/>
          </p:nvPr>
        </p:nvSpPr>
        <p:spPr>
          <a:xfrm>
            <a:off x="0" y="90241"/>
            <a:ext cx="8675370"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59433" y="1027130"/>
            <a:ext cx="9498968" cy="6253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1436298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Internal Slide For Tex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6859"/>
            <a:ext cx="10058400" cy="656984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058400" cy="1107166"/>
          </a:xfrm>
          <a:prstGeom prst="rect">
            <a:avLst/>
          </a:prstGeom>
        </p:spPr>
      </p:pic>
      <p:sp>
        <p:nvSpPr>
          <p:cNvPr id="2" name="Title 1"/>
          <p:cNvSpPr>
            <a:spLocks noGrp="1"/>
          </p:cNvSpPr>
          <p:nvPr>
            <p:ph type="title"/>
          </p:nvPr>
        </p:nvSpPr>
        <p:spPr>
          <a:xfrm>
            <a:off x="997729" y="90241"/>
            <a:ext cx="7677641"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4657" y="1068372"/>
            <a:ext cx="9513744" cy="6253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1157958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6859"/>
            <a:ext cx="10058400" cy="656984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058400" cy="1107166"/>
          </a:xfrm>
          <a:prstGeom prst="rect">
            <a:avLst/>
          </a:prstGeom>
        </p:spPr>
      </p:pic>
      <p:sp>
        <p:nvSpPr>
          <p:cNvPr id="2" name="Title 1"/>
          <p:cNvSpPr>
            <a:spLocks noGrp="1"/>
          </p:cNvSpPr>
          <p:nvPr>
            <p:ph type="title"/>
          </p:nvPr>
        </p:nvSpPr>
        <p:spPr>
          <a:xfrm>
            <a:off x="1624432" y="1468120"/>
            <a:ext cx="6809537" cy="1295400"/>
          </a:xfrm>
          <a:noFill/>
          <a:ln w="9525">
            <a:noFill/>
            <a:miter lim="800000"/>
            <a:headEnd/>
            <a:tailEnd/>
          </a:ln>
        </p:spPr>
        <p:txBody>
          <a:bodyPr vert="horz" wrap="square" lIns="91440" tIns="45720" rIns="91440" bIns="45720" numCol="1" anchor="b" anchorCtr="0" compatLnSpc="1">
            <a:prstTxWarp prst="textNoShape">
              <a:avLst/>
            </a:prstTxWarp>
          </a:bodyPr>
          <a:lstStyle>
            <a:lvl1pPr algn="ctr">
              <a:defRPr lang="en-US" sz="2200" b="1" i="1" baseline="0" dirty="0">
                <a:latin typeface="Calibri" panose="020F0502020204030204" pitchFamily="34" charset="0"/>
                <a:cs typeface="+mj-cs"/>
              </a:defRPr>
            </a:lvl1pPr>
          </a:lstStyle>
          <a:p>
            <a:pPr lvl="0" algn="ctr" fontAlgn="base">
              <a:spcAft>
                <a:spcPct val="0"/>
              </a:spcAft>
            </a:pPr>
            <a:r>
              <a:rPr lang="en-US"/>
              <a:t>Click to edit Master title style</a:t>
            </a:r>
            <a:endParaRPr lang="en-US" dirty="0"/>
          </a:p>
        </p:txBody>
      </p:sp>
      <p:sp>
        <p:nvSpPr>
          <p:cNvPr id="3" name="Content Placeholder 2"/>
          <p:cNvSpPr>
            <a:spLocks noGrp="1"/>
          </p:cNvSpPr>
          <p:nvPr>
            <p:ph idx="1" hasCustomPrompt="1"/>
          </p:nvPr>
        </p:nvSpPr>
        <p:spPr>
          <a:xfrm>
            <a:off x="1624432" y="3252894"/>
            <a:ext cx="6809537" cy="3751863"/>
          </a:xfrm>
        </p:spPr>
        <p:txBody>
          <a:bodyPr>
            <a:normAutofit/>
          </a:bodyPr>
          <a:lstStyle>
            <a:lvl1pPr marL="382219" indent="-382219" algn="l" defTabSz="502920" rtl="0" eaLnBrk="1" fontAlgn="base" hangingPunct="1">
              <a:lnSpc>
                <a:spcPct val="100000"/>
              </a:lnSpc>
              <a:spcBef>
                <a:spcPts val="880"/>
              </a:spcBef>
              <a:spcAft>
                <a:spcPct val="0"/>
              </a:spcAft>
              <a:buFont typeface="Wingdings 3" panose="05040102010807070707" pitchFamily="18" charset="2"/>
              <a:buChar char=""/>
              <a:defRPr lang="en-US" sz="1760" kern="1200" baseline="0" dirty="0" smtClean="0">
                <a:solidFill>
                  <a:schemeClr val="tx1"/>
                </a:solidFill>
                <a:latin typeface="+mn-lt"/>
                <a:ea typeface="+mn-ea"/>
                <a:cs typeface="+mn-cs"/>
              </a:defRPr>
            </a:lvl1pPr>
            <a:lvl2pPr marL="814730" indent="-311810" algn="l" defTabSz="502920" rtl="0" eaLnBrk="1" fontAlgn="base" hangingPunct="1">
              <a:lnSpc>
                <a:spcPct val="90000"/>
              </a:lnSpc>
              <a:spcBef>
                <a:spcPts val="528"/>
              </a:spcBef>
              <a:spcAft>
                <a:spcPct val="0"/>
              </a:spcAft>
              <a:buFont typeface="Arial" panose="020B0604020202020204" pitchFamily="34" charset="0"/>
              <a:buChar char="–"/>
              <a:defRPr lang="en-US" sz="1760" kern="1200" dirty="0" smtClean="0">
                <a:solidFill>
                  <a:schemeClr val="tx1"/>
                </a:solidFill>
                <a:latin typeface="Calibri" panose="020F0502020204030204" pitchFamily="34" charset="0"/>
                <a:ea typeface="+mn-ea"/>
                <a:cs typeface="+mn-cs"/>
              </a:defRPr>
            </a:lvl2pPr>
            <a:lvl3pPr algn="l" defTabSz="502920" rtl="0" eaLnBrk="1" fontAlgn="base" hangingPunct="1">
              <a:lnSpc>
                <a:spcPct val="90000"/>
              </a:lnSpc>
              <a:spcBef>
                <a:spcPts val="528"/>
              </a:spcBef>
              <a:spcAft>
                <a:spcPct val="0"/>
              </a:spcAft>
              <a:defRPr lang="en-US" sz="1760" kern="1200" dirty="0" smtClean="0">
                <a:solidFill>
                  <a:schemeClr val="tx1"/>
                </a:solidFill>
                <a:latin typeface="Calibri" panose="020F0502020204030204" pitchFamily="34" charset="0"/>
                <a:ea typeface="+mn-ea"/>
                <a:cs typeface="+mn-cs"/>
              </a:defRPr>
            </a:lvl3pPr>
            <a:lvl4pPr algn="l" defTabSz="502920" rtl="0" eaLnBrk="1" fontAlgn="base" hangingPunct="1">
              <a:lnSpc>
                <a:spcPct val="90000"/>
              </a:lnSpc>
              <a:spcBef>
                <a:spcPts val="528"/>
              </a:spcBef>
              <a:spcAft>
                <a:spcPct val="0"/>
              </a:spcAft>
              <a:defRPr lang="en-US" sz="1540" kern="1200" dirty="0" smtClean="0">
                <a:solidFill>
                  <a:schemeClr val="tx1"/>
                </a:solidFill>
                <a:latin typeface="Calibri" panose="020F0502020204030204" pitchFamily="34" charset="0"/>
                <a:ea typeface="+mn-ea"/>
                <a:cs typeface="+mn-cs"/>
              </a:defRPr>
            </a:lvl4pPr>
            <a:lvl5pPr algn="l" defTabSz="502920" rtl="0" eaLnBrk="1" fontAlgn="base" hangingPunct="1">
              <a:lnSpc>
                <a:spcPct val="90000"/>
              </a:lnSpc>
              <a:spcBef>
                <a:spcPts val="528"/>
              </a:spcBef>
              <a:spcAft>
                <a:spcPct val="0"/>
              </a:spcAft>
              <a:defRPr lang="en-US" sz="1540" kern="1200" dirty="0">
                <a:solidFill>
                  <a:schemeClr val="tx1"/>
                </a:solidFill>
                <a:latin typeface="Calibri" panose="020F0502020204030204" pitchFamily="34" charset="0"/>
                <a:ea typeface="+mn-ea"/>
                <a:cs typeface="+mn-cs"/>
              </a:defRPr>
            </a:lvl5pPr>
          </a:lstStyle>
          <a:p>
            <a:pPr lvl="0"/>
            <a:r>
              <a:rPr lang="en-US" dirty="0"/>
              <a:t>Click to edit Master text styles</a:t>
            </a:r>
          </a:p>
          <a:p>
            <a:pPr lvl="1"/>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4159387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Internal Slide For Text (Al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6859"/>
            <a:ext cx="10058400" cy="656984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058400" cy="1107166"/>
          </a:xfrm>
          <a:prstGeom prst="rect">
            <a:avLst/>
          </a:prstGeom>
        </p:spPr>
      </p:pic>
      <p:sp>
        <p:nvSpPr>
          <p:cNvPr id="2" name="Title 1"/>
          <p:cNvSpPr>
            <a:spLocks noGrp="1"/>
          </p:cNvSpPr>
          <p:nvPr>
            <p:ph type="title"/>
          </p:nvPr>
        </p:nvSpPr>
        <p:spPr>
          <a:xfrm>
            <a:off x="997729" y="90241"/>
            <a:ext cx="6437376"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51460" y="1250689"/>
            <a:ext cx="9555480" cy="5958840"/>
          </a:xfrm>
        </p:spPr>
        <p:txBody>
          <a:bodyPr>
            <a:noAutofit/>
          </a:bodyPr>
          <a:lstStyle>
            <a:lvl1pPr marL="382219" indent="-382219" algn="l" defTabSz="502920" rtl="0" eaLnBrk="1" fontAlgn="base" hangingPunct="1">
              <a:lnSpc>
                <a:spcPct val="100000"/>
              </a:lnSpc>
              <a:spcBef>
                <a:spcPts val="1320"/>
              </a:spcBef>
              <a:spcAft>
                <a:spcPct val="0"/>
              </a:spcAft>
              <a:buFont typeface="Wingdings 3" panose="05040102010807070707" pitchFamily="18" charset="2"/>
              <a:buChar char=""/>
              <a:defRPr lang="en-US" sz="2200" kern="1200" dirty="0" smtClean="0">
                <a:solidFill>
                  <a:schemeClr val="tx1"/>
                </a:solidFill>
                <a:latin typeface="Calibri" panose="020F0502020204030204" pitchFamily="34" charset="0"/>
                <a:ea typeface="+mn-ea"/>
                <a:cs typeface="+mn-cs"/>
              </a:defRPr>
            </a:lvl1pPr>
            <a:lvl2pPr marL="814730" indent="-311810" algn="l" defTabSz="502920" rtl="0" eaLnBrk="1" fontAlgn="base" hangingPunct="1">
              <a:lnSpc>
                <a:spcPct val="100000"/>
              </a:lnSpc>
              <a:spcBef>
                <a:spcPts val="440"/>
              </a:spcBef>
              <a:spcAft>
                <a:spcPct val="0"/>
              </a:spcAft>
              <a:buFont typeface="Arial" panose="020B0604020202020204" pitchFamily="34" charset="0"/>
              <a:buChar char="–"/>
              <a:defRPr lang="en-US" sz="1980" kern="1200" dirty="0" smtClean="0">
                <a:solidFill>
                  <a:schemeClr val="tx1"/>
                </a:solidFill>
                <a:latin typeface="Calibri" panose="020F0502020204030204" pitchFamily="34" charset="0"/>
                <a:ea typeface="+mn-ea"/>
                <a:cs typeface="+mn-cs"/>
              </a:defRPr>
            </a:lvl2pPr>
            <a:lvl3pPr algn="l" defTabSz="502920" rtl="0" eaLnBrk="1" fontAlgn="base" hangingPunct="1">
              <a:lnSpc>
                <a:spcPct val="100000"/>
              </a:lnSpc>
              <a:spcBef>
                <a:spcPts val="440"/>
              </a:spcBef>
              <a:spcAft>
                <a:spcPct val="0"/>
              </a:spcAft>
              <a:defRPr lang="en-US" sz="1760" kern="1200" dirty="0" smtClean="0">
                <a:solidFill>
                  <a:schemeClr val="tx1"/>
                </a:solidFill>
                <a:latin typeface="Calibri" panose="020F0502020204030204" pitchFamily="34" charset="0"/>
                <a:ea typeface="+mn-ea"/>
                <a:cs typeface="+mn-cs"/>
              </a:defRPr>
            </a:lvl3pPr>
            <a:lvl4pPr algn="l" defTabSz="502920" rtl="0" eaLnBrk="1" fontAlgn="base" hangingPunct="1">
              <a:lnSpc>
                <a:spcPct val="100000"/>
              </a:lnSpc>
              <a:spcBef>
                <a:spcPts val="440"/>
              </a:spcBef>
              <a:spcAft>
                <a:spcPct val="0"/>
              </a:spcAft>
              <a:defRPr lang="en-US" sz="1540" kern="1200" dirty="0" smtClean="0">
                <a:solidFill>
                  <a:schemeClr val="tx1"/>
                </a:solidFill>
                <a:latin typeface="Calibri" panose="020F0502020204030204" pitchFamily="34" charset="0"/>
                <a:ea typeface="+mn-ea"/>
                <a:cs typeface="+mn-cs"/>
              </a:defRPr>
            </a:lvl4pPr>
            <a:lvl5pPr algn="l" defTabSz="502920" rtl="0" eaLnBrk="1" fontAlgn="base" hangingPunct="1">
              <a:lnSpc>
                <a:spcPct val="100000"/>
              </a:lnSpc>
              <a:spcBef>
                <a:spcPts val="440"/>
              </a:spcBef>
              <a:spcAft>
                <a:spcPct val="0"/>
              </a:spcAft>
              <a:defRPr lang="en-US" sz="1540" kern="1200" dirty="0">
                <a:solidFill>
                  <a:schemeClr val="tx1"/>
                </a:solidFill>
                <a:latin typeface="Calibri" panose="020F050202020403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3005565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Internal Half Slide For Text (Al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6859"/>
            <a:ext cx="10058400" cy="656984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058400" cy="1107166"/>
          </a:xfrm>
          <a:prstGeom prst="rect">
            <a:avLst/>
          </a:prstGeom>
        </p:spPr>
      </p:pic>
      <p:sp>
        <p:nvSpPr>
          <p:cNvPr id="2" name="Title 1"/>
          <p:cNvSpPr>
            <a:spLocks noGrp="1"/>
          </p:cNvSpPr>
          <p:nvPr>
            <p:ph type="title"/>
          </p:nvPr>
        </p:nvSpPr>
        <p:spPr>
          <a:xfrm>
            <a:off x="997729" y="90241"/>
            <a:ext cx="6437376"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51460" y="1250689"/>
            <a:ext cx="5168900" cy="5958840"/>
          </a:xfrm>
        </p:spPr>
        <p:txBody>
          <a:bodyPr>
            <a:normAutofit/>
          </a:bodyPr>
          <a:lstStyle>
            <a:lvl1pPr marL="382219" indent="-382219" algn="l" defTabSz="502920" rtl="0" eaLnBrk="1" fontAlgn="base" hangingPunct="1">
              <a:lnSpc>
                <a:spcPct val="90000"/>
              </a:lnSpc>
              <a:spcBef>
                <a:spcPts val="528"/>
              </a:spcBef>
              <a:spcAft>
                <a:spcPct val="0"/>
              </a:spcAft>
              <a:buFont typeface="Wingdings 3" panose="05040102010807070707" pitchFamily="18" charset="2"/>
              <a:buChar char=""/>
              <a:defRPr lang="en-US" sz="1980" kern="1200" dirty="0" smtClean="0">
                <a:solidFill>
                  <a:schemeClr val="tx1"/>
                </a:solidFill>
                <a:latin typeface="Calibri" panose="020F0502020204030204" pitchFamily="34" charset="0"/>
                <a:ea typeface="+mn-ea"/>
                <a:cs typeface="+mn-cs"/>
              </a:defRPr>
            </a:lvl1pPr>
            <a:lvl2pPr marL="814730" indent="-311810" algn="l" defTabSz="502920" rtl="0" eaLnBrk="1" fontAlgn="base" hangingPunct="1">
              <a:lnSpc>
                <a:spcPct val="90000"/>
              </a:lnSpc>
              <a:spcBef>
                <a:spcPts val="528"/>
              </a:spcBef>
              <a:spcAft>
                <a:spcPct val="0"/>
              </a:spcAft>
              <a:buFont typeface="Arial" panose="020B0604020202020204" pitchFamily="34" charset="0"/>
              <a:buChar char="–"/>
              <a:defRPr lang="en-US" sz="1760" kern="1200" dirty="0" smtClean="0">
                <a:solidFill>
                  <a:schemeClr val="tx1"/>
                </a:solidFill>
                <a:latin typeface="Calibri" panose="020F0502020204030204" pitchFamily="34" charset="0"/>
                <a:ea typeface="+mn-ea"/>
                <a:cs typeface="+mn-cs"/>
              </a:defRPr>
            </a:lvl2pPr>
            <a:lvl3pPr algn="l" defTabSz="502920" rtl="0" eaLnBrk="1" fontAlgn="base" hangingPunct="1">
              <a:lnSpc>
                <a:spcPct val="90000"/>
              </a:lnSpc>
              <a:spcBef>
                <a:spcPts val="528"/>
              </a:spcBef>
              <a:spcAft>
                <a:spcPct val="0"/>
              </a:spcAft>
              <a:defRPr lang="en-US" sz="1540" kern="1200" dirty="0" smtClean="0">
                <a:solidFill>
                  <a:schemeClr val="tx1"/>
                </a:solidFill>
                <a:latin typeface="Calibri" panose="020F0502020204030204" pitchFamily="34" charset="0"/>
                <a:ea typeface="+mn-ea"/>
                <a:cs typeface="+mn-cs"/>
              </a:defRPr>
            </a:lvl3pPr>
            <a:lvl4pPr algn="l" defTabSz="502920" rtl="0" eaLnBrk="1" fontAlgn="base" hangingPunct="1">
              <a:lnSpc>
                <a:spcPct val="90000"/>
              </a:lnSpc>
              <a:spcBef>
                <a:spcPts val="528"/>
              </a:spcBef>
              <a:spcAft>
                <a:spcPct val="0"/>
              </a:spcAft>
              <a:defRPr lang="en-US" sz="1320" kern="1200" dirty="0" smtClean="0">
                <a:solidFill>
                  <a:schemeClr val="tx1"/>
                </a:solidFill>
                <a:latin typeface="Calibri" panose="020F0502020204030204" pitchFamily="34" charset="0"/>
                <a:ea typeface="+mn-ea"/>
                <a:cs typeface="+mn-cs"/>
              </a:defRPr>
            </a:lvl4pPr>
            <a:lvl5pPr algn="l" defTabSz="502920" rtl="0" eaLnBrk="1" fontAlgn="base" hangingPunct="1">
              <a:lnSpc>
                <a:spcPct val="90000"/>
              </a:lnSpc>
              <a:spcBef>
                <a:spcPts val="528"/>
              </a:spcBef>
              <a:spcAft>
                <a:spcPct val="0"/>
              </a:spcAft>
              <a:defRPr lang="en-US" sz="1320" kern="1200" dirty="0">
                <a:solidFill>
                  <a:schemeClr val="tx1"/>
                </a:solidFill>
                <a:latin typeface="Calibri" panose="020F050202020403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384248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en-US" dirty="0" smtClean="0"/>
              <a:t>The CubeSat Communications Platform</a:t>
            </a:r>
            <a:endParaRPr lang="en-US" dirty="0"/>
          </a:p>
        </p:txBody>
      </p:sp>
      <p:sp>
        <p:nvSpPr>
          <p:cNvPr id="5" name="Slide Number Placeholder 4"/>
          <p:cNvSpPr>
            <a:spLocks noGrp="1"/>
          </p:cNvSpPr>
          <p:nvPr>
            <p:ph type="sldNum" sz="quarter" idx="11"/>
          </p:nvPr>
        </p:nvSpPr>
        <p:spPr/>
        <p:txBody>
          <a:bodyPr/>
          <a:lstStyle>
            <a:lvl1pPr>
              <a:defRPr smtClean="0"/>
            </a:lvl1pPr>
          </a:lstStyle>
          <a:p>
            <a:fld id="{10D767CF-FD39-2F4F-B3FE-D38A6B9D47CB}"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Internal Half Slide For Text (Alt)">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6859"/>
            <a:ext cx="10058400" cy="656984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058400" cy="1107166"/>
          </a:xfrm>
          <a:prstGeom prst="rect">
            <a:avLst/>
          </a:prstGeom>
        </p:spPr>
      </p:pic>
      <p:sp>
        <p:nvSpPr>
          <p:cNvPr id="2" name="Title 1"/>
          <p:cNvSpPr>
            <a:spLocks noGrp="1"/>
          </p:cNvSpPr>
          <p:nvPr>
            <p:ph type="title"/>
          </p:nvPr>
        </p:nvSpPr>
        <p:spPr>
          <a:xfrm>
            <a:off x="997729" y="90241"/>
            <a:ext cx="6437376"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51460" y="1250689"/>
            <a:ext cx="4526280" cy="5958840"/>
          </a:xfrm>
        </p:spPr>
        <p:txBody>
          <a:bodyPr>
            <a:normAutofit/>
          </a:bodyPr>
          <a:lstStyle>
            <a:lvl1pPr marL="382219" indent="-382219" algn="l" defTabSz="502920" rtl="0" eaLnBrk="1" fontAlgn="base" hangingPunct="1">
              <a:lnSpc>
                <a:spcPct val="90000"/>
              </a:lnSpc>
              <a:spcBef>
                <a:spcPts val="528"/>
              </a:spcBef>
              <a:spcAft>
                <a:spcPct val="0"/>
              </a:spcAft>
              <a:buFont typeface="Wingdings 3" panose="05040102010807070707" pitchFamily="18" charset="2"/>
              <a:buChar char=""/>
              <a:defRPr lang="en-US" sz="1980" kern="1200" dirty="0" smtClean="0">
                <a:solidFill>
                  <a:schemeClr val="tx1"/>
                </a:solidFill>
                <a:latin typeface="Calibri" panose="020F0502020204030204" pitchFamily="34" charset="0"/>
                <a:ea typeface="+mn-ea"/>
                <a:cs typeface="+mn-cs"/>
              </a:defRPr>
            </a:lvl1pPr>
            <a:lvl2pPr marL="814730" indent="-311810" algn="l" defTabSz="502920" rtl="0" eaLnBrk="1" fontAlgn="base" hangingPunct="1">
              <a:lnSpc>
                <a:spcPct val="90000"/>
              </a:lnSpc>
              <a:spcBef>
                <a:spcPts val="528"/>
              </a:spcBef>
              <a:spcAft>
                <a:spcPct val="0"/>
              </a:spcAft>
              <a:buFont typeface="Arial" panose="020B0604020202020204" pitchFamily="34" charset="0"/>
              <a:buChar char="–"/>
              <a:defRPr lang="en-US" sz="1760" kern="1200" dirty="0" smtClean="0">
                <a:solidFill>
                  <a:schemeClr val="tx1"/>
                </a:solidFill>
                <a:latin typeface="Calibri" panose="020F0502020204030204" pitchFamily="34" charset="0"/>
                <a:ea typeface="+mn-ea"/>
                <a:cs typeface="+mn-cs"/>
              </a:defRPr>
            </a:lvl2pPr>
            <a:lvl3pPr algn="l" defTabSz="502920" rtl="0" eaLnBrk="1" fontAlgn="base" hangingPunct="1">
              <a:lnSpc>
                <a:spcPct val="90000"/>
              </a:lnSpc>
              <a:spcBef>
                <a:spcPts val="528"/>
              </a:spcBef>
              <a:spcAft>
                <a:spcPct val="0"/>
              </a:spcAft>
              <a:defRPr lang="en-US" sz="1540" kern="1200" dirty="0" smtClean="0">
                <a:solidFill>
                  <a:schemeClr val="tx1"/>
                </a:solidFill>
                <a:latin typeface="Calibri" panose="020F0502020204030204" pitchFamily="34" charset="0"/>
                <a:ea typeface="+mn-ea"/>
                <a:cs typeface="+mn-cs"/>
              </a:defRPr>
            </a:lvl3pPr>
            <a:lvl4pPr algn="l" defTabSz="502920" rtl="0" eaLnBrk="1" fontAlgn="base" hangingPunct="1">
              <a:lnSpc>
                <a:spcPct val="90000"/>
              </a:lnSpc>
              <a:spcBef>
                <a:spcPts val="528"/>
              </a:spcBef>
              <a:spcAft>
                <a:spcPct val="0"/>
              </a:spcAft>
              <a:defRPr lang="en-US" sz="1320" kern="1200" dirty="0" smtClean="0">
                <a:solidFill>
                  <a:schemeClr val="tx1"/>
                </a:solidFill>
                <a:latin typeface="Calibri" panose="020F0502020204030204" pitchFamily="34" charset="0"/>
                <a:ea typeface="+mn-ea"/>
                <a:cs typeface="+mn-cs"/>
              </a:defRPr>
            </a:lvl4pPr>
            <a:lvl5pPr algn="l" defTabSz="502920" rtl="0" eaLnBrk="1" fontAlgn="base" hangingPunct="1">
              <a:lnSpc>
                <a:spcPct val="90000"/>
              </a:lnSpc>
              <a:spcBef>
                <a:spcPts val="528"/>
              </a:spcBef>
              <a:spcAft>
                <a:spcPct val="0"/>
              </a:spcAft>
              <a:defRPr lang="en-US" sz="1320" kern="1200" dirty="0">
                <a:solidFill>
                  <a:schemeClr val="tx1"/>
                </a:solidFill>
                <a:latin typeface="Calibri" panose="020F050202020403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
        <p:nvSpPr>
          <p:cNvPr id="8" name="Content Placeholder 2"/>
          <p:cNvSpPr>
            <a:spLocks noGrp="1"/>
          </p:cNvSpPr>
          <p:nvPr>
            <p:ph idx="13"/>
          </p:nvPr>
        </p:nvSpPr>
        <p:spPr>
          <a:xfrm>
            <a:off x="5295084" y="1250689"/>
            <a:ext cx="4526280" cy="5958840"/>
          </a:xfrm>
        </p:spPr>
        <p:txBody>
          <a:bodyPr>
            <a:normAutofit/>
          </a:bodyPr>
          <a:lstStyle>
            <a:lvl1pPr marL="382219" indent="-382219" algn="l" defTabSz="502920" rtl="0" eaLnBrk="1" fontAlgn="base" hangingPunct="1">
              <a:lnSpc>
                <a:spcPct val="90000"/>
              </a:lnSpc>
              <a:spcBef>
                <a:spcPts val="528"/>
              </a:spcBef>
              <a:spcAft>
                <a:spcPct val="0"/>
              </a:spcAft>
              <a:buFont typeface="Wingdings 3" panose="05040102010807070707" pitchFamily="18" charset="2"/>
              <a:buChar char=""/>
              <a:defRPr lang="en-US" sz="1980" kern="1200" dirty="0" smtClean="0">
                <a:solidFill>
                  <a:schemeClr val="tx1"/>
                </a:solidFill>
                <a:latin typeface="Calibri" panose="020F0502020204030204" pitchFamily="34" charset="0"/>
                <a:ea typeface="+mn-ea"/>
                <a:cs typeface="+mn-cs"/>
              </a:defRPr>
            </a:lvl1pPr>
            <a:lvl2pPr marL="814730" indent="-311810" algn="l" defTabSz="502920" rtl="0" eaLnBrk="1" fontAlgn="base" hangingPunct="1">
              <a:lnSpc>
                <a:spcPct val="90000"/>
              </a:lnSpc>
              <a:spcBef>
                <a:spcPts val="528"/>
              </a:spcBef>
              <a:spcAft>
                <a:spcPct val="0"/>
              </a:spcAft>
              <a:buFont typeface="Arial" panose="020B0604020202020204" pitchFamily="34" charset="0"/>
              <a:buChar char="–"/>
              <a:defRPr lang="en-US" sz="1760" kern="1200" dirty="0" smtClean="0">
                <a:solidFill>
                  <a:schemeClr val="tx1"/>
                </a:solidFill>
                <a:latin typeface="Calibri" panose="020F0502020204030204" pitchFamily="34" charset="0"/>
                <a:ea typeface="+mn-ea"/>
                <a:cs typeface="+mn-cs"/>
              </a:defRPr>
            </a:lvl2pPr>
            <a:lvl3pPr algn="l" defTabSz="502920" rtl="0" eaLnBrk="1" fontAlgn="base" hangingPunct="1">
              <a:lnSpc>
                <a:spcPct val="90000"/>
              </a:lnSpc>
              <a:spcBef>
                <a:spcPts val="528"/>
              </a:spcBef>
              <a:spcAft>
                <a:spcPct val="0"/>
              </a:spcAft>
              <a:defRPr lang="en-US" sz="1540" kern="1200" dirty="0" smtClean="0">
                <a:solidFill>
                  <a:schemeClr val="tx1"/>
                </a:solidFill>
                <a:latin typeface="Calibri" panose="020F0502020204030204" pitchFamily="34" charset="0"/>
                <a:ea typeface="+mn-ea"/>
                <a:cs typeface="+mn-cs"/>
              </a:defRPr>
            </a:lvl3pPr>
            <a:lvl4pPr algn="l" defTabSz="502920" rtl="0" eaLnBrk="1" fontAlgn="base" hangingPunct="1">
              <a:lnSpc>
                <a:spcPct val="90000"/>
              </a:lnSpc>
              <a:spcBef>
                <a:spcPts val="528"/>
              </a:spcBef>
              <a:spcAft>
                <a:spcPct val="0"/>
              </a:spcAft>
              <a:defRPr lang="en-US" sz="1320" kern="1200" dirty="0" smtClean="0">
                <a:solidFill>
                  <a:schemeClr val="tx1"/>
                </a:solidFill>
                <a:latin typeface="Calibri" panose="020F0502020204030204" pitchFamily="34" charset="0"/>
                <a:ea typeface="+mn-ea"/>
                <a:cs typeface="+mn-cs"/>
              </a:defRPr>
            </a:lvl4pPr>
            <a:lvl5pPr algn="l" defTabSz="502920" rtl="0" eaLnBrk="1" fontAlgn="base" hangingPunct="1">
              <a:lnSpc>
                <a:spcPct val="90000"/>
              </a:lnSpc>
              <a:spcBef>
                <a:spcPts val="528"/>
              </a:spcBef>
              <a:spcAft>
                <a:spcPct val="0"/>
              </a:spcAft>
              <a:defRPr lang="en-US" sz="1320" kern="1200" dirty="0">
                <a:solidFill>
                  <a:schemeClr val="tx1"/>
                </a:solidFill>
                <a:latin typeface="Calibri" panose="020F050202020403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5777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Internal Slide For Text (Al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58400" cy="7756886"/>
          </a:xfrm>
          <a:prstGeom prst="rect">
            <a:avLst/>
          </a:prstGeom>
        </p:spPr>
      </p:pic>
      <p:sp>
        <p:nvSpPr>
          <p:cNvPr id="2" name="Title 1"/>
          <p:cNvSpPr>
            <a:spLocks noGrp="1"/>
          </p:cNvSpPr>
          <p:nvPr>
            <p:ph type="title"/>
          </p:nvPr>
        </p:nvSpPr>
        <p:spPr>
          <a:xfrm>
            <a:off x="997729" y="90241"/>
            <a:ext cx="6437376"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51460" y="1250689"/>
            <a:ext cx="9555480" cy="5958840"/>
          </a:xfrm>
        </p:spPr>
        <p:txBody>
          <a:bodyPr>
            <a:noAutofit/>
          </a:bodyPr>
          <a:lstStyle>
            <a:lvl1pPr marL="382219" indent="-382219" algn="l" defTabSz="502920" rtl="0" eaLnBrk="1" fontAlgn="base" hangingPunct="1">
              <a:lnSpc>
                <a:spcPct val="100000"/>
              </a:lnSpc>
              <a:spcBef>
                <a:spcPts val="1320"/>
              </a:spcBef>
              <a:spcAft>
                <a:spcPct val="0"/>
              </a:spcAft>
              <a:buFont typeface="Wingdings 3" panose="05040102010807070707" pitchFamily="18" charset="2"/>
              <a:buChar char=""/>
              <a:defRPr lang="en-US" sz="2200" kern="1200" dirty="0" smtClean="0">
                <a:solidFill>
                  <a:schemeClr val="tx1"/>
                </a:solidFill>
                <a:latin typeface="Calibri" panose="020F0502020204030204" pitchFamily="34" charset="0"/>
                <a:ea typeface="+mn-ea"/>
                <a:cs typeface="+mn-cs"/>
              </a:defRPr>
            </a:lvl1pPr>
            <a:lvl2pPr marL="814730" indent="-311810" algn="l" defTabSz="502920" rtl="0" eaLnBrk="1" fontAlgn="base" hangingPunct="1">
              <a:lnSpc>
                <a:spcPct val="100000"/>
              </a:lnSpc>
              <a:spcBef>
                <a:spcPts val="440"/>
              </a:spcBef>
              <a:spcAft>
                <a:spcPct val="0"/>
              </a:spcAft>
              <a:buFont typeface="Arial" panose="020B0604020202020204" pitchFamily="34" charset="0"/>
              <a:buChar char="–"/>
              <a:defRPr lang="en-US" sz="1980" kern="1200" dirty="0" smtClean="0">
                <a:solidFill>
                  <a:schemeClr val="tx1"/>
                </a:solidFill>
                <a:latin typeface="Calibri" panose="020F0502020204030204" pitchFamily="34" charset="0"/>
                <a:ea typeface="+mn-ea"/>
                <a:cs typeface="+mn-cs"/>
              </a:defRPr>
            </a:lvl2pPr>
            <a:lvl3pPr algn="l" defTabSz="502920" rtl="0" eaLnBrk="1" fontAlgn="base" hangingPunct="1">
              <a:lnSpc>
                <a:spcPct val="100000"/>
              </a:lnSpc>
              <a:spcBef>
                <a:spcPts val="440"/>
              </a:spcBef>
              <a:spcAft>
                <a:spcPct val="0"/>
              </a:spcAft>
              <a:defRPr lang="en-US" sz="1760" kern="1200" dirty="0" smtClean="0">
                <a:solidFill>
                  <a:schemeClr val="tx1"/>
                </a:solidFill>
                <a:latin typeface="Calibri" panose="020F0502020204030204" pitchFamily="34" charset="0"/>
                <a:ea typeface="+mn-ea"/>
                <a:cs typeface="+mn-cs"/>
              </a:defRPr>
            </a:lvl3pPr>
            <a:lvl4pPr algn="l" defTabSz="502920" rtl="0" eaLnBrk="1" fontAlgn="base" hangingPunct="1">
              <a:lnSpc>
                <a:spcPct val="100000"/>
              </a:lnSpc>
              <a:spcBef>
                <a:spcPts val="440"/>
              </a:spcBef>
              <a:spcAft>
                <a:spcPct val="0"/>
              </a:spcAft>
              <a:defRPr lang="en-US" sz="1540" kern="1200" dirty="0" smtClean="0">
                <a:solidFill>
                  <a:schemeClr val="tx1"/>
                </a:solidFill>
                <a:latin typeface="Calibri" panose="020F0502020204030204" pitchFamily="34" charset="0"/>
                <a:ea typeface="+mn-ea"/>
                <a:cs typeface="+mn-cs"/>
              </a:defRPr>
            </a:lvl4pPr>
            <a:lvl5pPr algn="l" defTabSz="502920" rtl="0" eaLnBrk="1" fontAlgn="base" hangingPunct="1">
              <a:lnSpc>
                <a:spcPct val="100000"/>
              </a:lnSpc>
              <a:spcBef>
                <a:spcPts val="440"/>
              </a:spcBef>
              <a:spcAft>
                <a:spcPct val="0"/>
              </a:spcAft>
              <a:defRPr lang="en-US" sz="1540" kern="1200" dirty="0">
                <a:solidFill>
                  <a:schemeClr val="tx1"/>
                </a:solidFill>
                <a:latin typeface="Calibri" panose="020F050202020403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161582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Internal Half Slide For Text (Al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058400" cy="1107166"/>
          </a:xfrm>
          <a:prstGeom prst="rect">
            <a:avLst/>
          </a:prstGeom>
        </p:spPr>
      </p:pic>
      <p:sp>
        <p:nvSpPr>
          <p:cNvPr id="2" name="Title 1"/>
          <p:cNvSpPr>
            <a:spLocks noGrp="1"/>
          </p:cNvSpPr>
          <p:nvPr>
            <p:ph type="title"/>
          </p:nvPr>
        </p:nvSpPr>
        <p:spPr>
          <a:xfrm>
            <a:off x="997729" y="90241"/>
            <a:ext cx="6437376"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51460" y="1250689"/>
            <a:ext cx="5168900" cy="5958840"/>
          </a:xfrm>
        </p:spPr>
        <p:txBody>
          <a:bodyPr>
            <a:normAutofit/>
          </a:bodyPr>
          <a:lstStyle>
            <a:lvl1pPr marL="382219" indent="-382219" algn="l" defTabSz="502920" rtl="0" eaLnBrk="1" fontAlgn="base" hangingPunct="1">
              <a:lnSpc>
                <a:spcPct val="90000"/>
              </a:lnSpc>
              <a:spcBef>
                <a:spcPts val="528"/>
              </a:spcBef>
              <a:spcAft>
                <a:spcPct val="0"/>
              </a:spcAft>
              <a:buFont typeface="Wingdings 3" panose="05040102010807070707" pitchFamily="18" charset="2"/>
              <a:buChar char=""/>
              <a:defRPr lang="en-US" sz="1980" kern="1200" dirty="0" smtClean="0">
                <a:solidFill>
                  <a:schemeClr val="tx1"/>
                </a:solidFill>
                <a:latin typeface="Calibri" panose="020F0502020204030204" pitchFamily="34" charset="0"/>
                <a:ea typeface="+mn-ea"/>
                <a:cs typeface="+mn-cs"/>
              </a:defRPr>
            </a:lvl1pPr>
            <a:lvl2pPr marL="814730" indent="-311810" algn="l" defTabSz="502920" rtl="0" eaLnBrk="1" fontAlgn="base" hangingPunct="1">
              <a:lnSpc>
                <a:spcPct val="90000"/>
              </a:lnSpc>
              <a:spcBef>
                <a:spcPts val="528"/>
              </a:spcBef>
              <a:spcAft>
                <a:spcPct val="0"/>
              </a:spcAft>
              <a:buFont typeface="Arial" panose="020B0604020202020204" pitchFamily="34" charset="0"/>
              <a:buChar char="–"/>
              <a:defRPr lang="en-US" sz="1760" kern="1200" dirty="0" smtClean="0">
                <a:solidFill>
                  <a:schemeClr val="tx1"/>
                </a:solidFill>
                <a:latin typeface="Calibri" panose="020F0502020204030204" pitchFamily="34" charset="0"/>
                <a:ea typeface="+mn-ea"/>
                <a:cs typeface="+mn-cs"/>
              </a:defRPr>
            </a:lvl2pPr>
            <a:lvl3pPr algn="l" defTabSz="502920" rtl="0" eaLnBrk="1" fontAlgn="base" hangingPunct="1">
              <a:lnSpc>
                <a:spcPct val="90000"/>
              </a:lnSpc>
              <a:spcBef>
                <a:spcPts val="528"/>
              </a:spcBef>
              <a:spcAft>
                <a:spcPct val="0"/>
              </a:spcAft>
              <a:defRPr lang="en-US" sz="1540" kern="1200" dirty="0" smtClean="0">
                <a:solidFill>
                  <a:schemeClr val="tx1"/>
                </a:solidFill>
                <a:latin typeface="Calibri" panose="020F0502020204030204" pitchFamily="34" charset="0"/>
                <a:ea typeface="+mn-ea"/>
                <a:cs typeface="+mn-cs"/>
              </a:defRPr>
            </a:lvl3pPr>
            <a:lvl4pPr algn="l" defTabSz="502920" rtl="0" eaLnBrk="1" fontAlgn="base" hangingPunct="1">
              <a:lnSpc>
                <a:spcPct val="90000"/>
              </a:lnSpc>
              <a:spcBef>
                <a:spcPts val="528"/>
              </a:spcBef>
              <a:spcAft>
                <a:spcPct val="0"/>
              </a:spcAft>
              <a:defRPr lang="en-US" sz="1320" kern="1200" dirty="0" smtClean="0">
                <a:solidFill>
                  <a:schemeClr val="tx1"/>
                </a:solidFill>
                <a:latin typeface="Calibri" panose="020F0502020204030204" pitchFamily="34" charset="0"/>
                <a:ea typeface="+mn-ea"/>
                <a:cs typeface="+mn-cs"/>
              </a:defRPr>
            </a:lvl4pPr>
            <a:lvl5pPr algn="l" defTabSz="502920" rtl="0" eaLnBrk="1" fontAlgn="base" hangingPunct="1">
              <a:lnSpc>
                <a:spcPct val="90000"/>
              </a:lnSpc>
              <a:spcBef>
                <a:spcPts val="528"/>
              </a:spcBef>
              <a:spcAft>
                <a:spcPct val="0"/>
              </a:spcAft>
              <a:defRPr lang="en-US" sz="1320" kern="1200" dirty="0">
                <a:solidFill>
                  <a:schemeClr val="tx1"/>
                </a:solidFill>
                <a:latin typeface="Calibri" panose="020F050202020403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2786821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for Graphics">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56886"/>
          </a:xfrm>
          <a:prstGeom prst="rect">
            <a:avLst/>
          </a:prstGeom>
        </p:spPr>
      </p:pic>
      <p:sp>
        <p:nvSpPr>
          <p:cNvPr id="2" name="Title 1"/>
          <p:cNvSpPr>
            <a:spLocks noGrp="1"/>
          </p:cNvSpPr>
          <p:nvPr>
            <p:ph type="title"/>
          </p:nvPr>
        </p:nvSpPr>
        <p:spPr>
          <a:xfrm>
            <a:off x="1014222" y="90241"/>
            <a:ext cx="6437376"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1153401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Blank for Graphics">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b="86241"/>
          <a:stretch/>
        </p:blipFill>
        <p:spPr>
          <a:xfrm>
            <a:off x="0" y="1"/>
            <a:ext cx="10058400" cy="1067255"/>
          </a:xfrm>
          <a:prstGeom prst="rect">
            <a:avLst/>
          </a:prstGeom>
        </p:spPr>
      </p:pic>
      <p:sp>
        <p:nvSpPr>
          <p:cNvPr id="2" name="Title 1"/>
          <p:cNvSpPr>
            <a:spLocks noGrp="1"/>
          </p:cNvSpPr>
          <p:nvPr>
            <p:ph type="title"/>
          </p:nvPr>
        </p:nvSpPr>
        <p:spPr>
          <a:xfrm>
            <a:off x="1014221" y="90241"/>
            <a:ext cx="6437376" cy="844132"/>
          </a:xfrm>
        </p:spPr>
        <p:txBody>
          <a:bodyPr>
            <a:normAutofit/>
          </a:bodyPr>
          <a:lstStyle>
            <a:lvl1pPr>
              <a:defRPr sz="352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3412481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ll Blank-w/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2820232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031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Internal Slide For Text (Alt)">
    <p:spTree>
      <p:nvGrpSpPr>
        <p:cNvPr id="1" name=""/>
        <p:cNvGrpSpPr/>
        <p:nvPr/>
      </p:nvGrpSpPr>
      <p:grpSpPr>
        <a:xfrm>
          <a:off x="0" y="0"/>
          <a:ext cx="0" cy="0"/>
          <a:chOff x="0" y="0"/>
          <a:chExt cx="0" cy="0"/>
        </a:xfrm>
      </p:grpSpPr>
      <p:sp>
        <p:nvSpPr>
          <p:cNvPr id="2" name="Title 1"/>
          <p:cNvSpPr>
            <a:spLocks noGrp="1"/>
          </p:cNvSpPr>
          <p:nvPr>
            <p:ph type="title"/>
          </p:nvPr>
        </p:nvSpPr>
        <p:spPr>
          <a:xfrm>
            <a:off x="251460" y="90241"/>
            <a:ext cx="9555480" cy="844132"/>
          </a:xfrm>
        </p:spPr>
        <p:txBody>
          <a:bodyPr>
            <a:normAutofit/>
          </a:bodyPr>
          <a:lstStyle>
            <a:lvl1pPr>
              <a:defRPr sz="352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251460" y="1134086"/>
            <a:ext cx="9555480" cy="6075443"/>
          </a:xfrm>
        </p:spPr>
        <p:txBody>
          <a:bodyPr>
            <a:noAutofit/>
          </a:bodyPr>
          <a:lstStyle>
            <a:lvl1pPr marL="382219" indent="-382219" algn="l" defTabSz="502920" rtl="0" eaLnBrk="1" fontAlgn="base" hangingPunct="1">
              <a:lnSpc>
                <a:spcPct val="100000"/>
              </a:lnSpc>
              <a:spcBef>
                <a:spcPts val="1320"/>
              </a:spcBef>
              <a:spcAft>
                <a:spcPct val="0"/>
              </a:spcAft>
              <a:buFont typeface="Wingdings 3" panose="05040102010807070707" pitchFamily="18" charset="2"/>
              <a:buChar char=""/>
              <a:defRPr lang="en-US" sz="2200" kern="1200" dirty="0" smtClean="0">
                <a:solidFill>
                  <a:schemeClr val="tx1"/>
                </a:solidFill>
                <a:latin typeface="Calibri" panose="020F0502020204030204" pitchFamily="34" charset="0"/>
                <a:ea typeface="+mn-ea"/>
                <a:cs typeface="+mn-cs"/>
              </a:defRPr>
            </a:lvl1pPr>
            <a:lvl2pPr marL="814730" indent="-311810" algn="l" defTabSz="502920" rtl="0" eaLnBrk="1" fontAlgn="base" hangingPunct="1">
              <a:lnSpc>
                <a:spcPct val="100000"/>
              </a:lnSpc>
              <a:spcBef>
                <a:spcPts val="440"/>
              </a:spcBef>
              <a:spcAft>
                <a:spcPct val="0"/>
              </a:spcAft>
              <a:buFont typeface="Arial" panose="020B0604020202020204" pitchFamily="34" charset="0"/>
              <a:buChar char="–"/>
              <a:defRPr lang="en-US" sz="1980" kern="1200" dirty="0" smtClean="0">
                <a:solidFill>
                  <a:schemeClr val="tx1"/>
                </a:solidFill>
                <a:latin typeface="Calibri" panose="020F0502020204030204" pitchFamily="34" charset="0"/>
                <a:ea typeface="+mn-ea"/>
                <a:cs typeface="+mn-cs"/>
              </a:defRPr>
            </a:lvl2pPr>
            <a:lvl3pPr algn="l" defTabSz="502920" rtl="0" eaLnBrk="1" fontAlgn="base" hangingPunct="1">
              <a:lnSpc>
                <a:spcPct val="100000"/>
              </a:lnSpc>
              <a:spcBef>
                <a:spcPts val="440"/>
              </a:spcBef>
              <a:spcAft>
                <a:spcPct val="0"/>
              </a:spcAft>
              <a:defRPr lang="en-US" sz="1760" kern="1200" dirty="0" smtClean="0">
                <a:solidFill>
                  <a:schemeClr val="tx1"/>
                </a:solidFill>
                <a:latin typeface="Calibri" panose="020F0502020204030204" pitchFamily="34" charset="0"/>
                <a:ea typeface="+mn-ea"/>
                <a:cs typeface="+mn-cs"/>
              </a:defRPr>
            </a:lvl3pPr>
            <a:lvl4pPr algn="l" defTabSz="502920" rtl="0" eaLnBrk="1" fontAlgn="base" hangingPunct="1">
              <a:lnSpc>
                <a:spcPct val="100000"/>
              </a:lnSpc>
              <a:spcBef>
                <a:spcPts val="440"/>
              </a:spcBef>
              <a:spcAft>
                <a:spcPct val="0"/>
              </a:spcAft>
              <a:defRPr lang="en-US" sz="1540" kern="1200" dirty="0" smtClean="0">
                <a:solidFill>
                  <a:schemeClr val="tx1"/>
                </a:solidFill>
                <a:latin typeface="Calibri" panose="020F0502020204030204" pitchFamily="34" charset="0"/>
                <a:ea typeface="+mn-ea"/>
                <a:cs typeface="+mn-cs"/>
              </a:defRPr>
            </a:lvl4pPr>
            <a:lvl5pPr algn="l" defTabSz="502920" rtl="0" eaLnBrk="1" fontAlgn="base" hangingPunct="1">
              <a:lnSpc>
                <a:spcPct val="100000"/>
              </a:lnSpc>
              <a:spcBef>
                <a:spcPts val="440"/>
              </a:spcBef>
              <a:spcAft>
                <a:spcPct val="0"/>
              </a:spcAft>
              <a:defRPr lang="en-US" sz="1540" kern="1200" dirty="0">
                <a:solidFill>
                  <a:schemeClr val="tx1"/>
                </a:solidFill>
                <a:latin typeface="Calibri" panose="020F050202020403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936409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Internal Slide For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153063"/>
            <a:ext cx="10058400" cy="1107166"/>
          </a:xfrm>
          <a:prstGeom prst="rect">
            <a:avLst/>
          </a:prstGeom>
        </p:spPr>
      </p:pic>
      <p:sp>
        <p:nvSpPr>
          <p:cNvPr id="2" name="Title 1"/>
          <p:cNvSpPr>
            <a:spLocks noGrp="1"/>
          </p:cNvSpPr>
          <p:nvPr>
            <p:ph type="title"/>
          </p:nvPr>
        </p:nvSpPr>
        <p:spPr>
          <a:xfrm>
            <a:off x="3523909" y="3227790"/>
            <a:ext cx="3905435" cy="844132"/>
          </a:xfrm>
        </p:spPr>
        <p:txBody>
          <a:bodyPr>
            <a:noAutofit/>
          </a:bodyPr>
          <a:lstStyle>
            <a:lvl1pPr>
              <a:defRPr sz="308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4022719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362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r>
              <a:rPr lang="en-US" dirty="0" smtClean="0"/>
              <a:t>The CubeSat Communications Platform</a:t>
            </a:r>
            <a:endParaRPr lang="en-US" dirty="0"/>
          </a:p>
        </p:txBody>
      </p:sp>
      <p:sp>
        <p:nvSpPr>
          <p:cNvPr id="5" name="Slide Number Placeholder 4"/>
          <p:cNvSpPr>
            <a:spLocks noGrp="1"/>
          </p:cNvSpPr>
          <p:nvPr>
            <p:ph type="sldNum" sz="quarter" idx="11"/>
          </p:nvPr>
        </p:nvSpPr>
        <p:spPr/>
        <p:txBody>
          <a:bodyPr/>
          <a:lstStyle>
            <a:lvl1pPr>
              <a:defRPr smtClean="0"/>
            </a:lvl1pPr>
          </a:lstStyle>
          <a:p>
            <a:fld id="{56723784-C731-CA4F-95EE-E4442466053D}"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02920" y="7203864"/>
            <a:ext cx="2346960" cy="413808"/>
          </a:xfrm>
          <a:prstGeom prst="rect">
            <a:avLst/>
          </a:prstGeom>
        </p:spPr>
        <p:txBody>
          <a:bodyPr/>
          <a:lstStyle/>
          <a:p>
            <a:endParaRPr lang="en-US"/>
          </a:p>
        </p:txBody>
      </p:sp>
      <p:sp>
        <p:nvSpPr>
          <p:cNvPr id="4" name="Footer Placeholder 3"/>
          <p:cNvSpPr>
            <a:spLocks noGrp="1"/>
          </p:cNvSpPr>
          <p:nvPr>
            <p:ph type="ftr" sz="quarter" idx="11"/>
          </p:nvPr>
        </p:nvSpPr>
        <p:spPr/>
        <p:txBody>
          <a:bodyPr/>
          <a:lstStyle>
            <a:lvl1pPr>
              <a:defRPr>
                <a:solidFill>
                  <a:srgbClr val="FF0000"/>
                </a:solidFill>
              </a:defRPr>
            </a:lvl1pPr>
          </a:lstStyle>
          <a:p>
            <a:endParaRPr lang="en-US"/>
          </a:p>
        </p:txBody>
      </p:sp>
      <p:sp>
        <p:nvSpPr>
          <p:cNvPr id="5" name="Slide Number Placeholder 4"/>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3623227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NEW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02920" y="7203864"/>
            <a:ext cx="2346960" cy="413808"/>
          </a:xfrm>
          <a:prstGeom prst="rect">
            <a:avLst/>
          </a:prstGeom>
        </p:spPr>
        <p:txBody>
          <a:bodyPr/>
          <a:lstStyle/>
          <a:p>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pPr>
              <a:defRPr/>
            </a:pPr>
            <a:fld id="{9C496578-3D16-42BB-8BA6-E6AD25D8AA44}" type="slidenum">
              <a:rPr lang="en-US" smtClean="0"/>
              <a:pPr>
                <a:defRPr/>
              </a:pPr>
              <a:t>‹#›</a:t>
            </a:fld>
            <a:endParaRPr lang="en-US" dirty="0"/>
          </a:p>
        </p:txBody>
      </p:sp>
      <p:sp>
        <p:nvSpPr>
          <p:cNvPr id="7" name="Text Placeholder 6"/>
          <p:cNvSpPr>
            <a:spLocks noGrp="1"/>
          </p:cNvSpPr>
          <p:nvPr>
            <p:ph type="body" sz="quarter" idx="13"/>
          </p:nvPr>
        </p:nvSpPr>
        <p:spPr>
          <a:xfrm>
            <a:off x="251460" y="1243584"/>
            <a:ext cx="9555480" cy="5907024"/>
          </a:xfrm>
        </p:spPr>
        <p:txBody>
          <a:bodyPr>
            <a:normAutofit/>
          </a:bodyPr>
          <a:lstStyle>
            <a:lvl1pPr marL="377190" indent="-377190" algn="l" rtl="0" eaLnBrk="1" fontAlgn="base" hangingPunct="1">
              <a:spcBef>
                <a:spcPts val="770"/>
              </a:spcBef>
              <a:spcAft>
                <a:spcPct val="0"/>
              </a:spcAft>
              <a:buSzPct val="95000"/>
              <a:buFont typeface="Wingdings 3" panose="05040102010807070707" pitchFamily="18" charset="2"/>
              <a:buChar char=""/>
              <a:defRPr lang="en-US" sz="2200" kern="1200" dirty="0" smtClean="0">
                <a:solidFill>
                  <a:schemeClr val="tx1"/>
                </a:solidFill>
                <a:latin typeface="Calibri" panose="020F0502020204030204" pitchFamily="34" charset="0"/>
                <a:ea typeface="+mn-ea"/>
                <a:cs typeface="+mn-cs"/>
              </a:defRPr>
            </a:lvl1pPr>
            <a:lvl2pPr marL="817245" indent="-314325" algn="l" rtl="0" eaLnBrk="1" fontAlgn="base" hangingPunct="1">
              <a:spcBef>
                <a:spcPts val="770"/>
              </a:spcBef>
              <a:spcAft>
                <a:spcPct val="0"/>
              </a:spcAft>
              <a:buFont typeface="Arial" panose="020B0604020202020204" pitchFamily="34" charset="0"/>
              <a:buChar char="–"/>
              <a:defRPr lang="en-US" sz="1980" kern="1200" dirty="0" smtClean="0">
                <a:solidFill>
                  <a:schemeClr val="tx1"/>
                </a:solidFill>
                <a:latin typeface="Calibri" panose="020F0502020204030204" pitchFamily="34" charset="0"/>
                <a:ea typeface="+mn-ea"/>
                <a:cs typeface="+mn-cs"/>
              </a:defRPr>
            </a:lvl2pPr>
            <a:lvl3pPr algn="l" rtl="0" eaLnBrk="1" fontAlgn="base" hangingPunct="1">
              <a:spcBef>
                <a:spcPts val="770"/>
              </a:spcBef>
              <a:spcAft>
                <a:spcPct val="0"/>
              </a:spcAft>
              <a:defRPr lang="en-US" sz="1760" kern="1200" dirty="0" smtClean="0">
                <a:solidFill>
                  <a:schemeClr val="tx1"/>
                </a:solidFill>
                <a:latin typeface="Calibri" panose="020F0502020204030204" pitchFamily="34" charset="0"/>
                <a:ea typeface="+mn-ea"/>
                <a:cs typeface="+mn-cs"/>
              </a:defRPr>
            </a:lvl3pPr>
            <a:lvl4pPr algn="l" rtl="0" eaLnBrk="1" fontAlgn="base" hangingPunct="1">
              <a:spcBef>
                <a:spcPts val="770"/>
              </a:spcBef>
              <a:spcAft>
                <a:spcPct val="0"/>
              </a:spcAft>
              <a:defRPr lang="en-US" sz="1540" kern="1200" dirty="0" smtClean="0">
                <a:solidFill>
                  <a:schemeClr val="tx1"/>
                </a:solidFill>
                <a:latin typeface="Calibri" panose="020F0502020204030204" pitchFamily="34" charset="0"/>
                <a:ea typeface="+mn-ea"/>
                <a:cs typeface="+mn-cs"/>
              </a:defRPr>
            </a:lvl4pPr>
            <a:lvl5pPr algn="l" rtl="0" eaLnBrk="1" fontAlgn="base" hangingPunct="1">
              <a:spcBef>
                <a:spcPts val="770"/>
              </a:spcBef>
              <a:spcAft>
                <a:spcPct val="0"/>
              </a:spcAft>
              <a:defRPr lang="en-US" sz="1540" kern="1200" dirty="0">
                <a:solidFill>
                  <a:schemeClr val="tx1"/>
                </a:solidFill>
                <a:latin typeface="Calibri" panose="020F050202020403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68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NEN Cov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66" y="0"/>
            <a:ext cx="10036068" cy="7772400"/>
          </a:xfrm>
          <a:prstGeom prst="rect">
            <a:avLst/>
          </a:prstGeom>
        </p:spPr>
      </p:pic>
      <p:sp>
        <p:nvSpPr>
          <p:cNvPr id="2" name="Title 1"/>
          <p:cNvSpPr>
            <a:spLocks noGrp="1"/>
          </p:cNvSpPr>
          <p:nvPr>
            <p:ph type="ctrTitle"/>
          </p:nvPr>
        </p:nvSpPr>
        <p:spPr>
          <a:xfrm>
            <a:off x="4697376" y="896146"/>
            <a:ext cx="5249551" cy="1849568"/>
          </a:xfrm>
        </p:spPr>
        <p:txBody>
          <a:bodyPr anchor="t">
            <a:normAutofit/>
          </a:bodyPr>
          <a:lstStyle>
            <a:lvl1pPr algn="r">
              <a:defRPr sz="352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60B3-B210-404E-8A5D-E569A5D7D4AB}" type="slidenum">
              <a:rPr lang="en-US" smtClean="0"/>
              <a:t>‹#›</a:t>
            </a:fld>
            <a:endParaRPr lang="en-US"/>
          </a:p>
        </p:txBody>
      </p:sp>
      <p:pic>
        <p:nvPicPr>
          <p:cNvPr id="8" name="Picture 7"/>
          <p:cNvPicPr>
            <a:picLocks noChangeAspect="1"/>
          </p:cNvPicPr>
          <p:nvPr/>
        </p:nvPicPr>
        <p:blipFill>
          <a:blip r:embed="rId3"/>
          <a:stretch>
            <a:fillRect/>
          </a:stretch>
        </p:blipFill>
        <p:spPr>
          <a:xfrm>
            <a:off x="194178" y="7389755"/>
            <a:ext cx="1477328" cy="34544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6" y="0"/>
            <a:ext cx="10036068" cy="7772400"/>
          </a:xfrm>
          <a:prstGeom prst="rect">
            <a:avLst/>
          </a:prstGeom>
        </p:spPr>
      </p:pic>
      <p:pic>
        <p:nvPicPr>
          <p:cNvPr id="10" name="Picture 9"/>
          <p:cNvPicPr>
            <a:picLocks noChangeAspect="1"/>
          </p:cNvPicPr>
          <p:nvPr userDrawn="1"/>
        </p:nvPicPr>
        <p:blipFill>
          <a:blip r:embed="rId3"/>
          <a:stretch>
            <a:fillRect/>
          </a:stretch>
        </p:blipFill>
        <p:spPr>
          <a:xfrm>
            <a:off x="194178" y="7389755"/>
            <a:ext cx="1477328" cy="345440"/>
          </a:xfrm>
          <a:prstGeom prst="rect">
            <a:avLst/>
          </a:prstGeom>
        </p:spPr>
      </p:pic>
    </p:spTree>
    <p:extLst>
      <p:ext uri="{BB962C8B-B14F-4D97-AF65-F5344CB8AC3E}">
        <p14:creationId xmlns:p14="http://schemas.microsoft.com/office/powerpoint/2010/main" val="1274449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813560"/>
            <a:ext cx="4442460" cy="512942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502920" y="7203864"/>
            <a:ext cx="2346960" cy="413808"/>
          </a:xfrm>
          <a:prstGeom prst="rect">
            <a:avLst/>
          </a:prstGeom>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2443393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124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02920" y="7203864"/>
            <a:ext cx="2346960" cy="413808"/>
          </a:xfrm>
          <a:prstGeom prst="rect">
            <a:avLst/>
          </a:prstGeom>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F9BE1FF-C549-4F04-A556-63727F93CC0D}" type="slidenum">
              <a:rPr lang="en-US" smtClean="0"/>
              <a:pPr>
                <a:defRPr/>
              </a:pPr>
              <a:t>‹#›</a:t>
            </a:fld>
            <a:endParaRPr lang="en-US" dirty="0"/>
          </a:p>
        </p:txBody>
      </p:sp>
    </p:spTree>
    <p:extLst>
      <p:ext uri="{BB962C8B-B14F-4D97-AF65-F5344CB8AC3E}">
        <p14:creationId xmlns:p14="http://schemas.microsoft.com/office/powerpoint/2010/main" val="4084038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1676400" y="7350196"/>
            <a:ext cx="8298180" cy="259080"/>
          </a:xfrm>
        </p:spPr>
        <p:txBody>
          <a:bodyPr/>
          <a:lstStyle>
            <a:lvl1pPr algn="ctr">
              <a:buNone/>
              <a:defRPr sz="1100" baseline="0"/>
            </a:lvl1pPr>
            <a:lvl2pPr>
              <a:defRPr sz="1100"/>
            </a:lvl2pPr>
            <a:lvl3pPr>
              <a:defRPr sz="1100"/>
            </a:lvl3pPr>
            <a:lvl4pPr>
              <a:defRPr sz="1100"/>
            </a:lvl4pPr>
            <a:lvl5pPr>
              <a:defRPr sz="1100"/>
            </a:lvl5pPr>
          </a:lstStyle>
          <a:p>
            <a:pPr lvl="0"/>
            <a:r>
              <a:rPr lang="en-US"/>
              <a:t>Click to edit Master text styles</a:t>
            </a:r>
          </a:p>
        </p:txBody>
      </p:sp>
      <p:sp>
        <p:nvSpPr>
          <p:cNvPr id="5" name="Footer Placeholder 11"/>
          <p:cNvSpPr>
            <a:spLocks noGrp="1"/>
          </p:cNvSpPr>
          <p:nvPr>
            <p:ph type="ftr" sz="quarter" idx="12"/>
          </p:nvPr>
        </p:nvSpPr>
        <p:spPr/>
        <p:txBody>
          <a:bodyPr/>
          <a:lstStyle>
            <a:lvl1pPr>
              <a:defRPr/>
            </a:lvl1pPr>
          </a:lstStyle>
          <a:p>
            <a:pPr>
              <a:defRPr/>
            </a:pPr>
            <a:endParaRPr lang="en-US" altLang="en-US" dirty="0"/>
          </a:p>
        </p:txBody>
      </p:sp>
      <p:sp>
        <p:nvSpPr>
          <p:cNvPr id="6" name="Date Placeholder 12"/>
          <p:cNvSpPr>
            <a:spLocks noGrp="1"/>
          </p:cNvSpPr>
          <p:nvPr>
            <p:ph type="dt" sz="half" idx="13"/>
          </p:nvPr>
        </p:nvSpPr>
        <p:spPr>
          <a:xfrm>
            <a:off x="502920" y="7203864"/>
            <a:ext cx="2346960" cy="413808"/>
          </a:xfrm>
          <a:prstGeom prst="rect">
            <a:avLst/>
          </a:prstGeom>
        </p:spPr>
        <p:txBody>
          <a:bodyPr/>
          <a:lstStyle>
            <a:lvl1pPr>
              <a:defRPr/>
            </a:lvl1pPr>
          </a:lstStyle>
          <a:p>
            <a:pPr>
              <a:defRPr/>
            </a:pPr>
            <a:endParaRPr lang="en-US" altLang="en-US" dirty="0"/>
          </a:p>
        </p:txBody>
      </p:sp>
      <p:sp>
        <p:nvSpPr>
          <p:cNvPr id="7" name="Slide Number Placeholder 13"/>
          <p:cNvSpPr>
            <a:spLocks noGrp="1"/>
          </p:cNvSpPr>
          <p:nvPr>
            <p:ph type="sldNum" sz="quarter" idx="14"/>
          </p:nvPr>
        </p:nvSpPr>
        <p:spPr/>
        <p:txBody>
          <a:bodyPr/>
          <a:lstStyle>
            <a:lvl1pPr>
              <a:defRPr/>
            </a:lvl1pPr>
          </a:lstStyle>
          <a:p>
            <a:pPr>
              <a:defRPr/>
            </a:pPr>
            <a:fld id="{FE38A14C-B949-4FB4-A049-669C1B9F18DF}" type="slidenum">
              <a:rPr lang="en-US" altLang="en-US" smtClean="0"/>
              <a:pPr>
                <a:defRPr/>
              </a:pPr>
              <a:t>‹#›</a:t>
            </a:fld>
            <a:endParaRPr lang="en-US" altLang="en-US" dirty="0"/>
          </a:p>
        </p:txBody>
      </p:sp>
    </p:spTree>
    <p:extLst>
      <p:ext uri="{BB962C8B-B14F-4D97-AF65-F5344CB8AC3E}">
        <p14:creationId xmlns:p14="http://schemas.microsoft.com/office/powerpoint/2010/main" val="3761370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CaN_ 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75928" y="966267"/>
            <a:ext cx="8675370" cy="3233102"/>
          </a:xfrm>
        </p:spPr>
        <p:txBody>
          <a:bodyPr anchor="b">
            <a:normAutofit/>
          </a:bodyPr>
          <a:lstStyle>
            <a:lvl1pPr algn="ctr">
              <a:defRPr sz="2970"/>
            </a:lvl1pPr>
          </a:lstStyle>
          <a:p>
            <a:r>
              <a:rPr lang="en-US" dirty="0"/>
              <a:t>Click to Edit Master Divider Page Title: Font is Calibri 36pt</a:t>
            </a:r>
          </a:p>
        </p:txBody>
      </p:sp>
      <p:pic>
        <p:nvPicPr>
          <p:cNvPr id="13" name="Picture 12">
            <a:extLst>
              <a:ext uri="{FF2B5EF4-FFF2-40B4-BE49-F238E27FC236}">
                <a16:creationId xmlns:a16="http://schemas.microsoft.com/office/drawing/2014/main" id="{20783E8D-AC9B-4BCC-94AF-4B83F6F8B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7977" y="479027"/>
            <a:ext cx="866645" cy="974476"/>
          </a:xfrm>
          <a:prstGeom prst="rect">
            <a:avLst/>
          </a:prstGeom>
          <a:effectLst/>
        </p:spPr>
      </p:pic>
      <p:pic>
        <p:nvPicPr>
          <p:cNvPr id="14" name="Picture 13">
            <a:extLst>
              <a:ext uri="{FF2B5EF4-FFF2-40B4-BE49-F238E27FC236}">
                <a16:creationId xmlns:a16="http://schemas.microsoft.com/office/drawing/2014/main" id="{E87BAA3B-2FDC-4379-96A0-FE45E1A6A8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41" y="315076"/>
            <a:ext cx="1406000" cy="1269923"/>
          </a:xfrm>
          <a:prstGeom prst="rect">
            <a:avLst/>
          </a:prstGeom>
        </p:spPr>
      </p:pic>
      <p:sp>
        <p:nvSpPr>
          <p:cNvPr id="2" name="Footer Placeholder 1"/>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B9F64F59-47DC-41EE-80D3-8E990CEE14A5}" type="slidenum">
              <a:rPr lang="en-US" smtClean="0"/>
              <a:t>‹#›</a:t>
            </a:fld>
            <a:endParaRPr lang="en-US" dirty="0"/>
          </a:p>
        </p:txBody>
      </p:sp>
      <p:pic>
        <p:nvPicPr>
          <p:cNvPr id="7" name="Picture 6">
            <a:extLst>
              <a:ext uri="{FF2B5EF4-FFF2-40B4-BE49-F238E27FC236}">
                <a16:creationId xmlns:a16="http://schemas.microsoft.com/office/drawing/2014/main" id="{20783E8D-AC9B-4BCC-94AF-4B83F6F8B1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7977" y="479027"/>
            <a:ext cx="866645" cy="974476"/>
          </a:xfrm>
          <a:prstGeom prst="rect">
            <a:avLst/>
          </a:prstGeom>
          <a:effectLst/>
        </p:spPr>
      </p:pic>
      <p:pic>
        <p:nvPicPr>
          <p:cNvPr id="8" name="Picture 7">
            <a:extLst>
              <a:ext uri="{FF2B5EF4-FFF2-40B4-BE49-F238E27FC236}">
                <a16:creationId xmlns:a16="http://schemas.microsoft.com/office/drawing/2014/main" id="{E87BAA3B-2FDC-4379-96A0-FE45E1A6A8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5941" y="315076"/>
            <a:ext cx="1406000" cy="1269923"/>
          </a:xfrm>
          <a:prstGeom prst="rect">
            <a:avLst/>
          </a:prstGeom>
        </p:spPr>
      </p:pic>
    </p:spTree>
    <p:extLst>
      <p:ext uri="{BB962C8B-B14F-4D97-AF65-F5344CB8AC3E}">
        <p14:creationId xmlns:p14="http://schemas.microsoft.com/office/powerpoint/2010/main" val="1189660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754022" y="2590800"/>
            <a:ext cx="8550356" cy="1295400"/>
          </a:xfrm>
        </p:spPr>
        <p:txBody>
          <a:bodyPr/>
          <a:lstStyle>
            <a:lvl1pPr algn="ctr">
              <a:defRPr/>
            </a:lvl1pPr>
          </a:lstStyle>
          <a:p>
            <a:r>
              <a:rPr lang="en-US"/>
              <a:t>Click to edit Master title style</a:t>
            </a:r>
          </a:p>
        </p:txBody>
      </p:sp>
      <p:sp>
        <p:nvSpPr>
          <p:cNvPr id="12291" name="Rectangle 3"/>
          <p:cNvSpPr>
            <a:spLocks noGrp="1" noChangeArrowheads="1"/>
          </p:cNvSpPr>
          <p:nvPr>
            <p:ph type="subTitle" idx="1"/>
          </p:nvPr>
        </p:nvSpPr>
        <p:spPr>
          <a:xfrm>
            <a:off x="1508940" y="4403919"/>
            <a:ext cx="7040522" cy="1758043"/>
          </a:xfrm>
        </p:spPr>
        <p:txBody>
          <a:bodyPr/>
          <a:lstStyle>
            <a:lvl1pPr marL="0" indent="0" algn="ctr">
              <a:buFontTx/>
              <a:buNone/>
              <a:defRPr/>
            </a:lvl1pPr>
          </a:lstStyle>
          <a:p>
            <a:r>
              <a:rPr lang="en-US"/>
              <a:t>Click to edit Master subtitle style</a:t>
            </a:r>
          </a:p>
        </p:txBody>
      </p:sp>
      <p:sp>
        <p:nvSpPr>
          <p:cNvPr id="12292" name="Rectangle 4"/>
          <p:cNvSpPr>
            <a:spLocks noChangeArrowheads="1"/>
          </p:cNvSpPr>
          <p:nvPr/>
        </p:nvSpPr>
        <p:spPr bwMode="auto">
          <a:xfrm>
            <a:off x="754022" y="1527823"/>
            <a:ext cx="8550356" cy="48467"/>
          </a:xfrm>
          <a:prstGeom prst="rect">
            <a:avLst/>
          </a:prstGeom>
          <a:gradFill rotWithShape="0">
            <a:gsLst>
              <a:gs pos="0">
                <a:srgbClr val="063DE8">
                  <a:gamma/>
                  <a:tint val="10196"/>
                  <a:invGamma/>
                </a:srgbClr>
              </a:gs>
              <a:gs pos="50000">
                <a:srgbClr val="063DE8"/>
              </a:gs>
              <a:gs pos="100000">
                <a:srgbClr val="063DE8">
                  <a:gamma/>
                  <a:tint val="10196"/>
                  <a:invGamma/>
                </a:srgbClr>
              </a:gs>
            </a:gsLst>
            <a:lin ang="0" scaled="1"/>
          </a:gradFill>
          <a:ln w="9525">
            <a:noFill/>
            <a:miter lim="800000"/>
            <a:headEnd/>
            <a:tailEnd/>
          </a:ln>
          <a:effectLst/>
        </p:spPr>
        <p:txBody>
          <a:bodyPr wrap="none" anchor="ctr"/>
          <a:lstStyle/>
          <a:p>
            <a:endParaRPr lang="en-US" sz="508"/>
          </a:p>
        </p:txBody>
      </p:sp>
      <p:sp>
        <p:nvSpPr>
          <p:cNvPr id="12293" name="Rectangle 5"/>
          <p:cNvSpPr>
            <a:spLocks noChangeArrowheads="1"/>
          </p:cNvSpPr>
          <p:nvPr/>
        </p:nvSpPr>
        <p:spPr bwMode="auto">
          <a:xfrm>
            <a:off x="754022" y="6218141"/>
            <a:ext cx="8550356" cy="48467"/>
          </a:xfrm>
          <a:prstGeom prst="rect">
            <a:avLst/>
          </a:prstGeom>
          <a:gradFill rotWithShape="0">
            <a:gsLst>
              <a:gs pos="0">
                <a:srgbClr val="063DE8">
                  <a:gamma/>
                  <a:tint val="10196"/>
                  <a:invGamma/>
                </a:srgbClr>
              </a:gs>
              <a:gs pos="50000">
                <a:srgbClr val="063DE8"/>
              </a:gs>
              <a:gs pos="100000">
                <a:srgbClr val="063DE8">
                  <a:gamma/>
                  <a:tint val="10196"/>
                  <a:invGamma/>
                </a:srgbClr>
              </a:gs>
            </a:gsLst>
            <a:lin ang="0" scaled="1"/>
          </a:gradFill>
          <a:ln w="9525">
            <a:noFill/>
            <a:miter lim="800000"/>
            <a:headEnd/>
            <a:tailEnd/>
          </a:ln>
          <a:effectLst/>
        </p:spPr>
        <p:txBody>
          <a:bodyPr wrap="none" anchor="ctr"/>
          <a:lstStyle/>
          <a:p>
            <a:endParaRPr lang="en-US" sz="508"/>
          </a:p>
        </p:txBody>
      </p:sp>
    </p:spTree>
    <p:extLst>
      <p:ext uri="{BB962C8B-B14F-4D97-AF65-F5344CB8AC3E}">
        <p14:creationId xmlns:p14="http://schemas.microsoft.com/office/powerpoint/2010/main" val="1098586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16708" y="7360427"/>
            <a:ext cx="796111" cy="232423"/>
          </a:xfrm>
        </p:spPr>
        <p:txBody>
          <a:bodyPr/>
          <a:lstStyle>
            <a:lvl1pPr>
              <a:defRPr/>
            </a:lvl1pPr>
          </a:lstStyle>
          <a:p>
            <a:r>
              <a:rPr lang="en-US"/>
              <a:t>Page </a:t>
            </a:r>
            <a:fld id="{966AF1CB-FE22-44D0-95E1-096462C12B49}" type="slidenum">
              <a:rPr lang="en-US"/>
              <a:pPr/>
              <a:t>‹#›</a:t>
            </a:fld>
            <a:endParaRPr lang="en-US"/>
          </a:p>
        </p:txBody>
      </p:sp>
    </p:spTree>
    <p:extLst>
      <p:ext uri="{BB962C8B-B14F-4D97-AF65-F5344CB8AC3E}">
        <p14:creationId xmlns:p14="http://schemas.microsoft.com/office/powerpoint/2010/main" val="3488223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9103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6675" y="2244725"/>
            <a:ext cx="4492625"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r>
              <a:rPr lang="en-US" dirty="0" smtClean="0"/>
              <a:t>The CubeSat Communications Platform</a:t>
            </a:r>
            <a:endParaRPr lang="en-US" dirty="0"/>
          </a:p>
        </p:txBody>
      </p:sp>
      <p:sp>
        <p:nvSpPr>
          <p:cNvPr id="6" name="Slide Number Placeholder 5"/>
          <p:cNvSpPr>
            <a:spLocks noGrp="1"/>
          </p:cNvSpPr>
          <p:nvPr>
            <p:ph type="sldNum" sz="quarter" idx="11"/>
          </p:nvPr>
        </p:nvSpPr>
        <p:spPr/>
        <p:txBody>
          <a:bodyPr/>
          <a:lstStyle>
            <a:lvl1pPr>
              <a:defRPr smtClean="0"/>
            </a:lvl1pPr>
          </a:lstStyle>
          <a:p>
            <a:fld id="{9E71C1B2-5CD9-EF48-8730-49DDC1AE6380}"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0738" y="3727580"/>
            <a:ext cx="8549461" cy="1544346"/>
          </a:xfrm>
        </p:spPr>
        <p:txBody>
          <a:bodyPr anchor="t"/>
          <a:lstStyle>
            <a:lvl1pPr algn="ctr">
              <a:defRPr sz="2708" b="1" cap="all"/>
            </a:lvl1pPr>
          </a:lstStyle>
          <a:p>
            <a:r>
              <a:rPr lang="en-US" dirty="0"/>
              <a:t>Click to edit Master title style</a:t>
            </a:r>
          </a:p>
        </p:txBody>
      </p:sp>
      <p:sp>
        <p:nvSpPr>
          <p:cNvPr id="4" name="Date Placeholder 3"/>
          <p:cNvSpPr>
            <a:spLocks noGrp="1"/>
          </p:cNvSpPr>
          <p:nvPr>
            <p:ph type="dt" sz="half" idx="10"/>
          </p:nvPr>
        </p:nvSpPr>
        <p:spPr>
          <a:xfrm>
            <a:off x="2088336" y="7360428"/>
            <a:ext cx="1114018" cy="232423"/>
          </a:xfrm>
          <a:prstGeom prst="rect">
            <a:avLst/>
          </a:prstGeom>
        </p:spPr>
        <p:txBody>
          <a:bodyPr/>
          <a:lstStyle>
            <a:lvl1pPr>
              <a:defRPr/>
            </a:lvl1pPr>
          </a:lstStyle>
          <a:p>
            <a:fld id="{9610F1FA-23C3-4130-ACA9-08FE770EC758}" type="datetime1">
              <a:rPr lang="en-US"/>
              <a:pPr/>
              <a:t>6/26/2019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Page </a:t>
            </a:r>
            <a:fld id="{7362C021-0A6D-4AAF-B0DB-140EA782F138}" type="slidenum">
              <a:rPr lang="en-US"/>
              <a:pPr/>
              <a:t>‹#›</a:t>
            </a:fld>
            <a:endParaRPr lang="en-US"/>
          </a:p>
        </p:txBody>
      </p:sp>
    </p:spTree>
    <p:extLst>
      <p:ext uri="{BB962C8B-B14F-4D97-AF65-F5344CB8AC3E}">
        <p14:creationId xmlns:p14="http://schemas.microsoft.com/office/powerpoint/2010/main" val="1068333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78" y="1565276"/>
            <a:ext cx="4525027" cy="5516465"/>
          </a:xfrm>
        </p:spPr>
        <p:txBody>
          <a:bodyPr/>
          <a:lstStyle>
            <a:lvl1pPr>
              <a:defRPr sz="1579"/>
            </a:lvl1pPr>
            <a:lvl2pPr>
              <a:defRPr sz="1354"/>
            </a:lvl2pPr>
            <a:lvl3pPr>
              <a:defRPr sz="1128"/>
            </a:lvl3pPr>
            <a:lvl4pPr>
              <a:defRPr sz="1015"/>
            </a:lvl4pPr>
            <a:lvl5pPr>
              <a:defRPr sz="1015"/>
            </a:lvl5pPr>
            <a:lvl6pPr>
              <a:defRPr sz="1015"/>
            </a:lvl6pPr>
            <a:lvl7pPr>
              <a:defRPr sz="1015"/>
            </a:lvl7pPr>
            <a:lvl8pPr>
              <a:defRPr sz="1015"/>
            </a:lvl8pPr>
            <a:lvl9pPr>
              <a:defRPr sz="10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4274" y="1565276"/>
            <a:ext cx="4525026" cy="5516465"/>
          </a:xfrm>
        </p:spPr>
        <p:txBody>
          <a:bodyPr/>
          <a:lstStyle>
            <a:lvl1pPr>
              <a:defRPr sz="1579"/>
            </a:lvl1pPr>
            <a:lvl2pPr>
              <a:defRPr sz="1354"/>
            </a:lvl2pPr>
            <a:lvl3pPr>
              <a:defRPr sz="1128"/>
            </a:lvl3pPr>
            <a:lvl4pPr>
              <a:defRPr sz="1015"/>
            </a:lvl4pPr>
            <a:lvl5pPr>
              <a:defRPr sz="1015"/>
            </a:lvl5pPr>
            <a:lvl6pPr>
              <a:defRPr sz="1015"/>
            </a:lvl6pPr>
            <a:lvl7pPr>
              <a:defRPr sz="1015"/>
            </a:lvl7pPr>
            <a:lvl8pPr>
              <a:defRPr sz="1015"/>
            </a:lvl8pPr>
            <a:lvl9pPr>
              <a:defRPr sz="10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088336" y="7360428"/>
            <a:ext cx="1114018" cy="232423"/>
          </a:xfrm>
          <a:prstGeom prst="rect">
            <a:avLst/>
          </a:prstGeom>
        </p:spPr>
        <p:txBody>
          <a:bodyPr/>
          <a:lstStyle>
            <a:lvl1pPr>
              <a:defRPr/>
            </a:lvl1pPr>
          </a:lstStyle>
          <a:p>
            <a:fld id="{55ABF99D-858C-4B7D-BD32-B1236F6F6BEE}" type="datetime1">
              <a:rPr lang="en-US"/>
              <a:pPr/>
              <a:t>6/26/2019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Page </a:t>
            </a:r>
            <a:fld id="{75C69F49-3B34-4111-8466-16653EC57C80}" type="slidenum">
              <a:rPr lang="en-US"/>
              <a:pPr/>
              <a:t>‹#›</a:t>
            </a:fld>
            <a:endParaRPr lang="en-US"/>
          </a:p>
        </p:txBody>
      </p:sp>
    </p:spTree>
    <p:extLst>
      <p:ext uri="{BB962C8B-B14F-4D97-AF65-F5344CB8AC3E}">
        <p14:creationId xmlns:p14="http://schemas.microsoft.com/office/powerpoint/2010/main" val="2150932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78" y="311734"/>
            <a:ext cx="9051844"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78" y="1739317"/>
            <a:ext cx="4443535" cy="725908"/>
          </a:xfrm>
        </p:spPr>
        <p:txBody>
          <a:bodyPr anchor="b"/>
          <a:lstStyle>
            <a:lvl1pPr marL="0" indent="0">
              <a:buNone/>
              <a:defRPr sz="1354" b="1"/>
            </a:lvl1pPr>
            <a:lvl2pPr marL="257907" indent="0">
              <a:buNone/>
              <a:defRPr sz="1128" b="1"/>
            </a:lvl2pPr>
            <a:lvl3pPr marL="515813" indent="0">
              <a:buNone/>
              <a:defRPr sz="1015" b="1"/>
            </a:lvl3pPr>
            <a:lvl4pPr marL="773720" indent="0">
              <a:buNone/>
              <a:defRPr sz="903" b="1"/>
            </a:lvl4pPr>
            <a:lvl5pPr marL="1031626" indent="0">
              <a:buNone/>
              <a:defRPr sz="903" b="1"/>
            </a:lvl5pPr>
            <a:lvl6pPr marL="1289533" indent="0">
              <a:buNone/>
              <a:defRPr sz="903" b="1"/>
            </a:lvl6pPr>
            <a:lvl7pPr marL="1547439" indent="0">
              <a:buNone/>
              <a:defRPr sz="903" b="1"/>
            </a:lvl7pPr>
            <a:lvl8pPr marL="1805346" indent="0">
              <a:buNone/>
              <a:defRPr sz="903" b="1"/>
            </a:lvl8pPr>
            <a:lvl9pPr marL="2063252" indent="0">
              <a:buNone/>
              <a:defRPr sz="903" b="1"/>
            </a:lvl9pPr>
          </a:lstStyle>
          <a:p>
            <a:pPr lvl="0"/>
            <a:r>
              <a:rPr lang="en-US"/>
              <a:t>Click to edit Master text styles</a:t>
            </a:r>
          </a:p>
        </p:txBody>
      </p:sp>
      <p:sp>
        <p:nvSpPr>
          <p:cNvPr id="4" name="Content Placeholder 3"/>
          <p:cNvSpPr>
            <a:spLocks noGrp="1"/>
          </p:cNvSpPr>
          <p:nvPr>
            <p:ph sz="half" idx="2"/>
          </p:nvPr>
        </p:nvSpPr>
        <p:spPr>
          <a:xfrm>
            <a:off x="503278" y="2465226"/>
            <a:ext cx="4443535" cy="4477722"/>
          </a:xfrm>
        </p:spPr>
        <p:txBody>
          <a:bodyPr/>
          <a:lstStyle>
            <a:lvl1pPr>
              <a:defRPr sz="1354"/>
            </a:lvl1pPr>
            <a:lvl2pPr>
              <a:defRPr sz="1128"/>
            </a:lvl2pPr>
            <a:lvl3pPr>
              <a:defRPr sz="1015"/>
            </a:lvl3pPr>
            <a:lvl4pPr>
              <a:defRPr sz="903"/>
            </a:lvl4pPr>
            <a:lvl5pPr>
              <a:defRPr sz="903"/>
            </a:lvl5pPr>
            <a:lvl6pPr>
              <a:defRPr sz="903"/>
            </a:lvl6pPr>
            <a:lvl7pPr>
              <a:defRPr sz="903"/>
            </a:lvl7pPr>
            <a:lvl8pPr>
              <a:defRPr sz="903"/>
            </a:lvl8pPr>
            <a:lvl9pPr>
              <a:defRPr sz="9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796" y="1739317"/>
            <a:ext cx="4445326" cy="725908"/>
          </a:xfrm>
        </p:spPr>
        <p:txBody>
          <a:bodyPr anchor="b"/>
          <a:lstStyle>
            <a:lvl1pPr marL="0" indent="0">
              <a:buNone/>
              <a:defRPr sz="1354" b="1"/>
            </a:lvl1pPr>
            <a:lvl2pPr marL="257907" indent="0">
              <a:buNone/>
              <a:defRPr sz="1128" b="1"/>
            </a:lvl2pPr>
            <a:lvl3pPr marL="515813" indent="0">
              <a:buNone/>
              <a:defRPr sz="1015" b="1"/>
            </a:lvl3pPr>
            <a:lvl4pPr marL="773720" indent="0">
              <a:buNone/>
              <a:defRPr sz="903" b="1"/>
            </a:lvl4pPr>
            <a:lvl5pPr marL="1031626" indent="0">
              <a:buNone/>
              <a:defRPr sz="903" b="1"/>
            </a:lvl5pPr>
            <a:lvl6pPr marL="1289533" indent="0">
              <a:buNone/>
              <a:defRPr sz="903" b="1"/>
            </a:lvl6pPr>
            <a:lvl7pPr marL="1547439" indent="0">
              <a:buNone/>
              <a:defRPr sz="903" b="1"/>
            </a:lvl7pPr>
            <a:lvl8pPr marL="1805346" indent="0">
              <a:buNone/>
              <a:defRPr sz="903" b="1"/>
            </a:lvl8pPr>
            <a:lvl9pPr marL="2063252" indent="0">
              <a:buNone/>
              <a:defRPr sz="903" b="1"/>
            </a:lvl9pPr>
          </a:lstStyle>
          <a:p>
            <a:pPr lvl="0"/>
            <a:r>
              <a:rPr lang="en-US"/>
              <a:t>Click to edit Master text styles</a:t>
            </a:r>
          </a:p>
        </p:txBody>
      </p:sp>
      <p:sp>
        <p:nvSpPr>
          <p:cNvPr id="6" name="Content Placeholder 5"/>
          <p:cNvSpPr>
            <a:spLocks noGrp="1"/>
          </p:cNvSpPr>
          <p:nvPr>
            <p:ph sz="quarter" idx="4"/>
          </p:nvPr>
        </p:nvSpPr>
        <p:spPr>
          <a:xfrm>
            <a:off x="5109796" y="2465226"/>
            <a:ext cx="4445326" cy="4477722"/>
          </a:xfrm>
        </p:spPr>
        <p:txBody>
          <a:bodyPr/>
          <a:lstStyle>
            <a:lvl1pPr>
              <a:defRPr sz="1354"/>
            </a:lvl1pPr>
            <a:lvl2pPr>
              <a:defRPr sz="1128"/>
            </a:lvl2pPr>
            <a:lvl3pPr>
              <a:defRPr sz="1015"/>
            </a:lvl3pPr>
            <a:lvl4pPr>
              <a:defRPr sz="903"/>
            </a:lvl4pPr>
            <a:lvl5pPr>
              <a:defRPr sz="903"/>
            </a:lvl5pPr>
            <a:lvl6pPr>
              <a:defRPr sz="903"/>
            </a:lvl6pPr>
            <a:lvl7pPr>
              <a:defRPr sz="903"/>
            </a:lvl7pPr>
            <a:lvl8pPr>
              <a:defRPr sz="903"/>
            </a:lvl8pPr>
            <a:lvl9pPr>
              <a:defRPr sz="9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088336" y="7360428"/>
            <a:ext cx="1114018" cy="232423"/>
          </a:xfrm>
          <a:prstGeom prst="rect">
            <a:avLst/>
          </a:prstGeom>
        </p:spPr>
        <p:txBody>
          <a:bodyPr/>
          <a:lstStyle>
            <a:lvl1pPr>
              <a:defRPr/>
            </a:lvl1pPr>
          </a:lstStyle>
          <a:p>
            <a:fld id="{BB08DD0A-A10B-417F-9EC3-4ECA57B36903}" type="datetime1">
              <a:rPr lang="en-US"/>
              <a:pPr/>
              <a:t>6/26/2019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r>
              <a:rPr lang="en-US"/>
              <a:t>Page </a:t>
            </a:r>
            <a:fld id="{418E5894-07CD-4D8C-9939-F806F9651A1B}" type="slidenum">
              <a:rPr lang="en-US"/>
              <a:pPr/>
              <a:t>‹#›</a:t>
            </a:fld>
            <a:endParaRPr lang="en-US"/>
          </a:p>
        </p:txBody>
      </p:sp>
    </p:spTree>
    <p:extLst>
      <p:ext uri="{BB962C8B-B14F-4D97-AF65-F5344CB8AC3E}">
        <p14:creationId xmlns:p14="http://schemas.microsoft.com/office/powerpoint/2010/main" val="2079735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088336" y="7360428"/>
            <a:ext cx="1114018" cy="232423"/>
          </a:xfrm>
          <a:prstGeom prst="rect">
            <a:avLst/>
          </a:prstGeom>
        </p:spPr>
        <p:txBody>
          <a:bodyPr/>
          <a:lstStyle>
            <a:lvl1pPr>
              <a:defRPr/>
            </a:lvl1pPr>
          </a:lstStyle>
          <a:p>
            <a:fld id="{65D004DF-3D1A-458A-B356-3AA0087C0D73}" type="datetime1">
              <a:rPr lang="en-US"/>
              <a:pPr/>
              <a:t>6/26/2019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r>
              <a:rPr lang="en-US"/>
              <a:t>Page </a:t>
            </a:r>
            <a:fld id="{3399D9E7-ECE9-48A2-A9BA-64FAF40F6FC7}" type="slidenum">
              <a:rPr lang="en-US"/>
              <a:pPr/>
              <a:t>‹#›</a:t>
            </a:fld>
            <a:endParaRPr lang="en-US"/>
          </a:p>
        </p:txBody>
      </p:sp>
    </p:spTree>
    <p:extLst>
      <p:ext uri="{BB962C8B-B14F-4D97-AF65-F5344CB8AC3E}">
        <p14:creationId xmlns:p14="http://schemas.microsoft.com/office/powerpoint/2010/main" val="683440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88336" y="7360428"/>
            <a:ext cx="1114018" cy="232423"/>
          </a:xfrm>
          <a:prstGeom prst="rect">
            <a:avLst/>
          </a:prstGeom>
        </p:spPr>
        <p:txBody>
          <a:bodyPr/>
          <a:lstStyle>
            <a:lvl1pPr>
              <a:defRPr/>
            </a:lvl1pPr>
          </a:lstStyle>
          <a:p>
            <a:fld id="{4E9D1D10-A31B-45C5-8520-501DF6CD5F44}" type="datetime1">
              <a:rPr lang="en-US"/>
              <a:pPr/>
              <a:t>6/26/2019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r>
              <a:rPr lang="en-US"/>
              <a:t>Page </a:t>
            </a:r>
            <a:fld id="{71B23DA5-47F6-48DF-B3A0-818417CA7AF7}" type="slidenum">
              <a:rPr lang="en-US"/>
              <a:pPr/>
              <a:t>‹#›</a:t>
            </a:fld>
            <a:endParaRPr lang="en-US"/>
          </a:p>
        </p:txBody>
      </p:sp>
    </p:spTree>
    <p:extLst>
      <p:ext uri="{BB962C8B-B14F-4D97-AF65-F5344CB8AC3E}">
        <p14:creationId xmlns:p14="http://schemas.microsoft.com/office/powerpoint/2010/main" val="1311943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79" y="309530"/>
            <a:ext cx="3308920" cy="1317431"/>
          </a:xfrm>
        </p:spPr>
        <p:txBody>
          <a:bodyPr anchor="b"/>
          <a:lstStyle>
            <a:lvl1pPr algn="l">
              <a:defRPr sz="1128" b="1"/>
            </a:lvl1pPr>
          </a:lstStyle>
          <a:p>
            <a:r>
              <a:rPr lang="en-US"/>
              <a:t>Click to edit Master title style</a:t>
            </a:r>
          </a:p>
        </p:txBody>
      </p:sp>
      <p:sp>
        <p:nvSpPr>
          <p:cNvPr id="3" name="Content Placeholder 2"/>
          <p:cNvSpPr>
            <a:spLocks noGrp="1"/>
          </p:cNvSpPr>
          <p:nvPr>
            <p:ph idx="1"/>
          </p:nvPr>
        </p:nvSpPr>
        <p:spPr>
          <a:xfrm>
            <a:off x="3932197" y="309531"/>
            <a:ext cx="5622925" cy="6633417"/>
          </a:xfrm>
        </p:spPr>
        <p:txBody>
          <a:bodyPr/>
          <a:lstStyle>
            <a:lvl1pPr>
              <a:defRPr sz="1805"/>
            </a:lvl1pPr>
            <a:lvl2pPr>
              <a:defRPr sz="1579"/>
            </a:lvl2pPr>
            <a:lvl3pPr>
              <a:defRPr sz="1354"/>
            </a:lvl3pPr>
            <a:lvl4pPr>
              <a:defRPr sz="1128"/>
            </a:lvl4pPr>
            <a:lvl5pPr>
              <a:defRPr sz="1128"/>
            </a:lvl5pPr>
            <a:lvl6pPr>
              <a:defRPr sz="1128"/>
            </a:lvl6pPr>
            <a:lvl7pPr>
              <a:defRPr sz="1128"/>
            </a:lvl7pPr>
            <a:lvl8pPr>
              <a:defRPr sz="1128"/>
            </a:lvl8pPr>
            <a:lvl9pPr>
              <a:defRPr sz="11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79" y="1626961"/>
            <a:ext cx="3308920" cy="5315987"/>
          </a:xfrm>
        </p:spPr>
        <p:txBody>
          <a:bodyPr/>
          <a:lstStyle>
            <a:lvl1pPr marL="0" indent="0">
              <a:buNone/>
              <a:defRPr sz="790"/>
            </a:lvl1pPr>
            <a:lvl2pPr marL="257907" indent="0">
              <a:buNone/>
              <a:defRPr sz="677"/>
            </a:lvl2pPr>
            <a:lvl3pPr marL="515813" indent="0">
              <a:buNone/>
              <a:defRPr sz="564"/>
            </a:lvl3pPr>
            <a:lvl4pPr marL="773720" indent="0">
              <a:buNone/>
              <a:defRPr sz="508"/>
            </a:lvl4pPr>
            <a:lvl5pPr marL="1031626" indent="0">
              <a:buNone/>
              <a:defRPr sz="508"/>
            </a:lvl5pPr>
            <a:lvl6pPr marL="1289533" indent="0">
              <a:buNone/>
              <a:defRPr sz="508"/>
            </a:lvl6pPr>
            <a:lvl7pPr marL="1547439" indent="0">
              <a:buNone/>
              <a:defRPr sz="508"/>
            </a:lvl7pPr>
            <a:lvl8pPr marL="1805346" indent="0">
              <a:buNone/>
              <a:defRPr sz="508"/>
            </a:lvl8pPr>
            <a:lvl9pPr marL="2063252" indent="0">
              <a:buNone/>
              <a:defRPr sz="508"/>
            </a:lvl9pPr>
          </a:lstStyle>
          <a:p>
            <a:pPr lvl="0"/>
            <a:r>
              <a:rPr lang="en-US"/>
              <a:t>Click to edit Master text styles</a:t>
            </a:r>
          </a:p>
        </p:txBody>
      </p:sp>
      <p:sp>
        <p:nvSpPr>
          <p:cNvPr id="5" name="Date Placeholder 4"/>
          <p:cNvSpPr>
            <a:spLocks noGrp="1"/>
          </p:cNvSpPr>
          <p:nvPr>
            <p:ph type="dt" sz="half" idx="10"/>
          </p:nvPr>
        </p:nvSpPr>
        <p:spPr>
          <a:xfrm>
            <a:off x="2088336" y="7360428"/>
            <a:ext cx="1114018" cy="232423"/>
          </a:xfrm>
          <a:prstGeom prst="rect">
            <a:avLst/>
          </a:prstGeom>
        </p:spPr>
        <p:txBody>
          <a:bodyPr/>
          <a:lstStyle>
            <a:lvl1pPr>
              <a:defRPr/>
            </a:lvl1pPr>
          </a:lstStyle>
          <a:p>
            <a:fld id="{B30570B5-EE99-42ED-8AD7-820BA59AC66D}" type="datetime1">
              <a:rPr lang="en-US"/>
              <a:pPr/>
              <a:t>6/26/2019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Page </a:t>
            </a:r>
            <a:fld id="{EC75E50D-0D57-460C-BA38-58BD80EAB71F}" type="slidenum">
              <a:rPr lang="en-US"/>
              <a:pPr/>
              <a:t>‹#›</a:t>
            </a:fld>
            <a:endParaRPr lang="en-US"/>
          </a:p>
        </p:txBody>
      </p:sp>
    </p:spTree>
    <p:extLst>
      <p:ext uri="{BB962C8B-B14F-4D97-AF65-F5344CB8AC3E}">
        <p14:creationId xmlns:p14="http://schemas.microsoft.com/office/powerpoint/2010/main" val="2614740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920" y="5440460"/>
            <a:ext cx="6034861" cy="642192"/>
          </a:xfrm>
        </p:spPr>
        <p:txBody>
          <a:bodyPr anchor="b"/>
          <a:lstStyle>
            <a:lvl1pPr algn="l">
              <a:defRPr sz="1128" b="1"/>
            </a:lvl1pPr>
          </a:lstStyle>
          <a:p>
            <a:r>
              <a:rPr lang="en-US"/>
              <a:t>Click to edit Master title style</a:t>
            </a:r>
          </a:p>
        </p:txBody>
      </p:sp>
      <p:sp>
        <p:nvSpPr>
          <p:cNvPr id="3" name="Picture Placeholder 2"/>
          <p:cNvSpPr>
            <a:spLocks noGrp="1"/>
          </p:cNvSpPr>
          <p:nvPr>
            <p:ph type="pic" idx="1"/>
          </p:nvPr>
        </p:nvSpPr>
        <p:spPr>
          <a:xfrm>
            <a:off x="1971920" y="693964"/>
            <a:ext cx="6034861" cy="4663881"/>
          </a:xfrm>
        </p:spPr>
        <p:txBody>
          <a:bodyPr/>
          <a:lstStyle>
            <a:lvl1pPr marL="0" indent="0">
              <a:buNone/>
              <a:defRPr sz="1805"/>
            </a:lvl1pPr>
            <a:lvl2pPr marL="257907" indent="0">
              <a:buNone/>
              <a:defRPr sz="1579"/>
            </a:lvl2pPr>
            <a:lvl3pPr marL="515813" indent="0">
              <a:buNone/>
              <a:defRPr sz="1354"/>
            </a:lvl3pPr>
            <a:lvl4pPr marL="773720" indent="0">
              <a:buNone/>
              <a:defRPr sz="1128"/>
            </a:lvl4pPr>
            <a:lvl5pPr marL="1031626" indent="0">
              <a:buNone/>
              <a:defRPr sz="1128"/>
            </a:lvl5pPr>
            <a:lvl6pPr marL="1289533" indent="0">
              <a:buNone/>
              <a:defRPr sz="1128"/>
            </a:lvl6pPr>
            <a:lvl7pPr marL="1547439" indent="0">
              <a:buNone/>
              <a:defRPr sz="1128"/>
            </a:lvl7pPr>
            <a:lvl8pPr marL="1805346" indent="0">
              <a:buNone/>
              <a:defRPr sz="1128"/>
            </a:lvl8pPr>
            <a:lvl9pPr marL="2063252" indent="0">
              <a:buNone/>
              <a:defRPr sz="1128"/>
            </a:lvl9pPr>
          </a:lstStyle>
          <a:p>
            <a:endParaRPr lang="en-US"/>
          </a:p>
        </p:txBody>
      </p:sp>
      <p:sp>
        <p:nvSpPr>
          <p:cNvPr id="4" name="Text Placeholder 3"/>
          <p:cNvSpPr>
            <a:spLocks noGrp="1"/>
          </p:cNvSpPr>
          <p:nvPr>
            <p:ph type="body" sz="half" idx="2"/>
          </p:nvPr>
        </p:nvSpPr>
        <p:spPr>
          <a:xfrm>
            <a:off x="1971920" y="6082652"/>
            <a:ext cx="6034861" cy="912067"/>
          </a:xfrm>
        </p:spPr>
        <p:txBody>
          <a:bodyPr/>
          <a:lstStyle>
            <a:lvl1pPr marL="0" indent="0">
              <a:buNone/>
              <a:defRPr sz="790"/>
            </a:lvl1pPr>
            <a:lvl2pPr marL="257907" indent="0">
              <a:buNone/>
              <a:defRPr sz="677"/>
            </a:lvl2pPr>
            <a:lvl3pPr marL="515813" indent="0">
              <a:buNone/>
              <a:defRPr sz="564"/>
            </a:lvl3pPr>
            <a:lvl4pPr marL="773720" indent="0">
              <a:buNone/>
              <a:defRPr sz="508"/>
            </a:lvl4pPr>
            <a:lvl5pPr marL="1031626" indent="0">
              <a:buNone/>
              <a:defRPr sz="508"/>
            </a:lvl5pPr>
            <a:lvl6pPr marL="1289533" indent="0">
              <a:buNone/>
              <a:defRPr sz="508"/>
            </a:lvl6pPr>
            <a:lvl7pPr marL="1547439" indent="0">
              <a:buNone/>
              <a:defRPr sz="508"/>
            </a:lvl7pPr>
            <a:lvl8pPr marL="1805346" indent="0">
              <a:buNone/>
              <a:defRPr sz="508"/>
            </a:lvl8pPr>
            <a:lvl9pPr marL="2063252" indent="0">
              <a:buNone/>
              <a:defRPr sz="508"/>
            </a:lvl9pPr>
          </a:lstStyle>
          <a:p>
            <a:pPr lvl="0"/>
            <a:r>
              <a:rPr lang="en-US"/>
              <a:t>Click to edit Master text styles</a:t>
            </a:r>
          </a:p>
        </p:txBody>
      </p:sp>
      <p:sp>
        <p:nvSpPr>
          <p:cNvPr id="5" name="Date Placeholder 4"/>
          <p:cNvSpPr>
            <a:spLocks noGrp="1"/>
          </p:cNvSpPr>
          <p:nvPr>
            <p:ph type="dt" sz="half" idx="10"/>
          </p:nvPr>
        </p:nvSpPr>
        <p:spPr>
          <a:xfrm>
            <a:off x="2088336" y="7360428"/>
            <a:ext cx="1114018" cy="232423"/>
          </a:xfrm>
          <a:prstGeom prst="rect">
            <a:avLst/>
          </a:prstGeom>
        </p:spPr>
        <p:txBody>
          <a:bodyPr/>
          <a:lstStyle>
            <a:lvl1pPr>
              <a:defRPr/>
            </a:lvl1pPr>
          </a:lstStyle>
          <a:p>
            <a:fld id="{939E3607-4981-4EA0-A74E-87E7A380F429}" type="datetime1">
              <a:rPr lang="en-US"/>
              <a:pPr/>
              <a:t>6/26/2019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Page </a:t>
            </a:r>
            <a:fld id="{D8ED9BB9-D996-43A0-B0A7-C0031168C3C5}" type="slidenum">
              <a:rPr lang="en-US"/>
              <a:pPr/>
              <a:t>‹#›</a:t>
            </a:fld>
            <a:endParaRPr lang="en-US"/>
          </a:p>
        </p:txBody>
      </p:sp>
    </p:spTree>
    <p:extLst>
      <p:ext uri="{BB962C8B-B14F-4D97-AF65-F5344CB8AC3E}">
        <p14:creationId xmlns:p14="http://schemas.microsoft.com/office/powerpoint/2010/main" val="679919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088336" y="7360428"/>
            <a:ext cx="1114018" cy="232423"/>
          </a:xfrm>
          <a:prstGeom prst="rect">
            <a:avLst/>
          </a:prstGeom>
        </p:spPr>
        <p:txBody>
          <a:bodyPr/>
          <a:lstStyle>
            <a:lvl1pPr>
              <a:defRPr/>
            </a:lvl1pPr>
          </a:lstStyle>
          <a:p>
            <a:fld id="{A77ABF53-A8D7-40F6-BC9D-F453D87AB249}" type="datetime1">
              <a:rPr lang="en-US"/>
              <a:pPr/>
              <a:t>6/26/2019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Page </a:t>
            </a:r>
            <a:fld id="{20A89FE7-FE4B-4C1A-941B-F7C9BA9068F5}" type="slidenum">
              <a:rPr lang="en-US"/>
              <a:pPr/>
              <a:t>‹#›</a:t>
            </a:fld>
            <a:endParaRPr lang="en-US"/>
          </a:p>
        </p:txBody>
      </p:sp>
    </p:spTree>
    <p:extLst>
      <p:ext uri="{BB962C8B-B14F-4D97-AF65-F5344CB8AC3E}">
        <p14:creationId xmlns:p14="http://schemas.microsoft.com/office/powerpoint/2010/main" val="2083610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5742" y="172941"/>
            <a:ext cx="2283558" cy="690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78" y="172941"/>
            <a:ext cx="6766495" cy="690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088336" y="7360428"/>
            <a:ext cx="1114018" cy="232423"/>
          </a:xfrm>
          <a:prstGeom prst="rect">
            <a:avLst/>
          </a:prstGeom>
        </p:spPr>
        <p:txBody>
          <a:bodyPr/>
          <a:lstStyle>
            <a:lvl1pPr>
              <a:defRPr/>
            </a:lvl1pPr>
          </a:lstStyle>
          <a:p>
            <a:fld id="{81A0353B-BB2F-4D44-8368-1EA54C4E5006}" type="datetime1">
              <a:rPr lang="en-US"/>
              <a:pPr/>
              <a:t>6/26/2019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Page </a:t>
            </a:r>
            <a:fld id="{F71C601F-2DC9-4130-B8AC-83C58F0B518B}" type="slidenum">
              <a:rPr lang="en-US"/>
              <a:pPr/>
              <a:t>‹#›</a:t>
            </a:fld>
            <a:endParaRPr lang="en-US"/>
          </a:p>
        </p:txBody>
      </p:sp>
    </p:spTree>
    <p:extLst>
      <p:ext uri="{BB962C8B-B14F-4D97-AF65-F5344CB8AC3E}">
        <p14:creationId xmlns:p14="http://schemas.microsoft.com/office/powerpoint/2010/main" val="363268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r>
              <a:rPr lang="en-US" dirty="0" smtClean="0"/>
              <a:t>The CubeSat Communications Platform</a:t>
            </a:r>
            <a:endParaRPr lang="en-US" dirty="0"/>
          </a:p>
        </p:txBody>
      </p:sp>
      <p:sp>
        <p:nvSpPr>
          <p:cNvPr id="8" name="Slide Number Placeholder 7"/>
          <p:cNvSpPr>
            <a:spLocks noGrp="1"/>
          </p:cNvSpPr>
          <p:nvPr>
            <p:ph type="sldNum" sz="quarter" idx="11"/>
          </p:nvPr>
        </p:nvSpPr>
        <p:spPr/>
        <p:txBody>
          <a:bodyPr/>
          <a:lstStyle>
            <a:lvl1pPr>
              <a:defRPr smtClean="0"/>
            </a:lvl1pPr>
          </a:lstStyle>
          <a:p>
            <a:fld id="{C33C5549-13A2-B940-B91E-00B00D8A06F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r>
              <a:rPr lang="en-US"/>
              <a:t>Your Title Here</a:t>
            </a:r>
          </a:p>
        </p:txBody>
      </p:sp>
      <p:sp>
        <p:nvSpPr>
          <p:cNvPr id="4" name="Slide Number Placeholder 3"/>
          <p:cNvSpPr>
            <a:spLocks noGrp="1"/>
          </p:cNvSpPr>
          <p:nvPr>
            <p:ph type="sldNum" sz="quarter" idx="11"/>
          </p:nvPr>
        </p:nvSpPr>
        <p:spPr/>
        <p:txBody>
          <a:bodyPr/>
          <a:lstStyle>
            <a:lvl1pPr>
              <a:defRPr smtClean="0"/>
            </a:lvl1pPr>
          </a:lstStyle>
          <a:p>
            <a:fld id="{77B62256-2F88-714F-BB37-CC1D8551825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r>
              <a:rPr lang="en-US"/>
              <a:t>Your Title Here</a:t>
            </a:r>
          </a:p>
        </p:txBody>
      </p:sp>
      <p:sp>
        <p:nvSpPr>
          <p:cNvPr id="3" name="Slide Number Placeholder 2"/>
          <p:cNvSpPr>
            <a:spLocks noGrp="1"/>
          </p:cNvSpPr>
          <p:nvPr>
            <p:ph type="sldNum" sz="quarter" idx="11"/>
          </p:nvPr>
        </p:nvSpPr>
        <p:spPr/>
        <p:txBody>
          <a:bodyPr/>
          <a:lstStyle>
            <a:lvl1pPr>
              <a:defRPr smtClean="0"/>
            </a:lvl1pPr>
          </a:lstStyle>
          <a:p>
            <a:fld id="{A8BD7228-D6C4-CD46-A1C2-3366599530A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r>
              <a:rPr lang="en-US"/>
              <a:t>Your Title Here</a:t>
            </a:r>
          </a:p>
        </p:txBody>
      </p:sp>
      <p:sp>
        <p:nvSpPr>
          <p:cNvPr id="6" name="Slide Number Placeholder 5"/>
          <p:cNvSpPr>
            <a:spLocks noGrp="1"/>
          </p:cNvSpPr>
          <p:nvPr>
            <p:ph type="sldNum" sz="quarter" idx="11"/>
          </p:nvPr>
        </p:nvSpPr>
        <p:spPr/>
        <p:txBody>
          <a:bodyPr/>
          <a:lstStyle>
            <a:lvl1pPr>
              <a:defRPr smtClean="0"/>
            </a:lvl1pPr>
          </a:lstStyle>
          <a:p>
            <a:fld id="{25997659-CF59-DD4B-8A41-4DB2F03CDEC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r>
              <a:rPr lang="en-US"/>
              <a:t>Your Title Here</a:t>
            </a:r>
          </a:p>
        </p:txBody>
      </p:sp>
      <p:sp>
        <p:nvSpPr>
          <p:cNvPr id="6" name="Slide Number Placeholder 5"/>
          <p:cNvSpPr>
            <a:spLocks noGrp="1"/>
          </p:cNvSpPr>
          <p:nvPr>
            <p:ph type="sldNum" sz="quarter" idx="11"/>
          </p:nvPr>
        </p:nvSpPr>
        <p:spPr/>
        <p:txBody>
          <a:bodyPr/>
          <a:lstStyle>
            <a:lvl1pPr>
              <a:defRPr smtClean="0"/>
            </a:lvl1pPr>
          </a:lstStyle>
          <a:p>
            <a:fld id="{326B917A-EA99-EB49-BDF7-057614330F1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4.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503238" y="1295400"/>
            <a:ext cx="9136062" cy="949325"/>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503238" y="2244725"/>
            <a:ext cx="9136062" cy="3886200"/>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73" name="Rectangle 5"/>
          <p:cNvSpPr>
            <a:spLocks noGrp="1" noChangeArrowheads="1"/>
          </p:cNvSpPr>
          <p:nvPr>
            <p:ph type="ftr" sz="quarter" idx="3"/>
          </p:nvPr>
        </p:nvSpPr>
        <p:spPr bwMode="auto">
          <a:xfrm>
            <a:off x="4414838" y="7196138"/>
            <a:ext cx="4275137" cy="403225"/>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lgn="r" defTabSz="1019175" eaLnBrk="1" hangingPunct="1">
              <a:defRPr sz="800">
                <a:solidFill>
                  <a:srgbClr val="000000"/>
                </a:solidFill>
                <a:latin typeface="+mn-lt"/>
              </a:defRPr>
            </a:lvl1pPr>
          </a:lstStyle>
          <a:p>
            <a:r>
              <a:rPr lang="en-US" dirty="0" smtClean="0"/>
              <a:t>The CubeSat Communications Platform</a:t>
            </a:r>
            <a:endParaRPr lang="en-US" dirty="0"/>
          </a:p>
        </p:txBody>
      </p:sp>
      <p:sp>
        <p:nvSpPr>
          <p:cNvPr id="83974" name="Rectangle 6"/>
          <p:cNvSpPr>
            <a:spLocks noGrp="1" noChangeArrowheads="1"/>
          </p:cNvSpPr>
          <p:nvPr>
            <p:ph type="sldNum" sz="quarter" idx="4"/>
          </p:nvPr>
        </p:nvSpPr>
        <p:spPr bwMode="auto">
          <a:xfrm>
            <a:off x="8775700" y="7210425"/>
            <a:ext cx="941388" cy="388938"/>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lgn="r" defTabSz="1019175" eaLnBrk="1" hangingPunct="1">
              <a:defRPr sz="800">
                <a:solidFill>
                  <a:srgbClr val="000000"/>
                </a:solidFill>
                <a:latin typeface="75 Helvetica Bold" pitchFamily="1" charset="0"/>
              </a:defRPr>
            </a:lvl1pPr>
          </a:lstStyle>
          <a:p>
            <a:fld id="{BFEBD1CC-351E-1945-AB13-50EAE5206521}" type="slidenum">
              <a:rPr lang="en-US" smtClean="0"/>
              <a:pPr/>
              <a:t>‹#›</a:t>
            </a:fld>
            <a:endParaRPr lang="en-US"/>
          </a:p>
        </p:txBody>
      </p:sp>
      <p:sp>
        <p:nvSpPr>
          <p:cNvPr id="83975" name="Text Box 7"/>
          <p:cNvSpPr txBox="1">
            <a:spLocks noChangeArrowheads="1"/>
          </p:cNvSpPr>
          <p:nvPr/>
        </p:nvSpPr>
        <p:spPr bwMode="auto">
          <a:xfrm>
            <a:off x="273050" y="7375525"/>
            <a:ext cx="4086225" cy="223838"/>
          </a:xfrm>
          <a:prstGeom prst="rect">
            <a:avLst/>
          </a:prstGeom>
          <a:noFill/>
          <a:ln w="9525">
            <a:noFill/>
            <a:miter lim="800000"/>
            <a:headEnd/>
            <a:tailEnd/>
          </a:ln>
          <a:effectLst/>
        </p:spPr>
        <p:txBody>
          <a:bodyPr lIns="101882" tIns="50941" rIns="101882" bIns="50941" anchor="b">
            <a:prstTxWarp prst="textNoShape">
              <a:avLst/>
            </a:prstTxWarp>
            <a:spAutoFit/>
          </a:bodyPr>
          <a:lstStyle/>
          <a:p>
            <a:pPr defTabSz="1019175">
              <a:spcBef>
                <a:spcPct val="50000"/>
              </a:spcBef>
            </a:pPr>
            <a:r>
              <a:rPr lang="en-US" sz="800">
                <a:solidFill>
                  <a:srgbClr val="000000"/>
                </a:solidFill>
                <a:latin typeface="Arial" charset="0"/>
              </a:rPr>
              <a:t>National Aeronautics and Space Administration</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hdr="0" dt="0"/>
  <p:txStyles>
    <p:titleStyle>
      <a:lvl1pPr algn="l" defTabSz="1019175" rtl="0" fontAlgn="base">
        <a:spcBef>
          <a:spcPct val="0"/>
        </a:spcBef>
        <a:spcAft>
          <a:spcPct val="0"/>
        </a:spcAft>
        <a:defRPr sz="3600">
          <a:solidFill>
            <a:srgbClr val="000000"/>
          </a:solidFill>
          <a:latin typeface="+mj-lt"/>
          <a:ea typeface="+mj-ea"/>
          <a:cs typeface="+mj-cs"/>
        </a:defRPr>
      </a:lvl1pPr>
      <a:lvl2pPr algn="l" defTabSz="1019175" rtl="0" fontAlgn="base">
        <a:spcBef>
          <a:spcPct val="0"/>
        </a:spcBef>
        <a:spcAft>
          <a:spcPct val="0"/>
        </a:spcAft>
        <a:defRPr sz="3600">
          <a:solidFill>
            <a:srgbClr val="939BA8"/>
          </a:solidFill>
          <a:latin typeface="Arial" charset="0"/>
        </a:defRPr>
      </a:lvl2pPr>
      <a:lvl3pPr algn="l" defTabSz="1019175" rtl="0" fontAlgn="base">
        <a:spcBef>
          <a:spcPct val="0"/>
        </a:spcBef>
        <a:spcAft>
          <a:spcPct val="0"/>
        </a:spcAft>
        <a:defRPr sz="3600">
          <a:solidFill>
            <a:srgbClr val="939BA8"/>
          </a:solidFill>
          <a:latin typeface="Arial" charset="0"/>
        </a:defRPr>
      </a:lvl3pPr>
      <a:lvl4pPr algn="l" defTabSz="1019175" rtl="0" fontAlgn="base">
        <a:spcBef>
          <a:spcPct val="0"/>
        </a:spcBef>
        <a:spcAft>
          <a:spcPct val="0"/>
        </a:spcAft>
        <a:defRPr sz="3600">
          <a:solidFill>
            <a:srgbClr val="939BA8"/>
          </a:solidFill>
          <a:latin typeface="Arial" charset="0"/>
        </a:defRPr>
      </a:lvl4pPr>
      <a:lvl5pPr algn="l" defTabSz="1019175" rtl="0" fontAlgn="base">
        <a:spcBef>
          <a:spcPct val="0"/>
        </a:spcBef>
        <a:spcAft>
          <a:spcPct val="0"/>
        </a:spcAft>
        <a:defRPr sz="3600">
          <a:solidFill>
            <a:srgbClr val="939BA8"/>
          </a:solidFill>
          <a:latin typeface="Arial" charset="0"/>
        </a:defRPr>
      </a:lvl5pPr>
      <a:lvl6pPr marL="457200" algn="l" defTabSz="1019175" rtl="0" fontAlgn="base">
        <a:spcBef>
          <a:spcPct val="0"/>
        </a:spcBef>
        <a:spcAft>
          <a:spcPct val="0"/>
        </a:spcAft>
        <a:defRPr sz="3600">
          <a:solidFill>
            <a:srgbClr val="939BA8"/>
          </a:solidFill>
          <a:latin typeface="Arial" charset="0"/>
        </a:defRPr>
      </a:lvl6pPr>
      <a:lvl7pPr marL="914400" algn="l" defTabSz="1019175" rtl="0" fontAlgn="base">
        <a:spcBef>
          <a:spcPct val="0"/>
        </a:spcBef>
        <a:spcAft>
          <a:spcPct val="0"/>
        </a:spcAft>
        <a:defRPr sz="3600">
          <a:solidFill>
            <a:srgbClr val="939BA8"/>
          </a:solidFill>
          <a:latin typeface="Arial" charset="0"/>
        </a:defRPr>
      </a:lvl7pPr>
      <a:lvl8pPr marL="1371600" algn="l" defTabSz="1019175" rtl="0" fontAlgn="base">
        <a:spcBef>
          <a:spcPct val="0"/>
        </a:spcBef>
        <a:spcAft>
          <a:spcPct val="0"/>
        </a:spcAft>
        <a:defRPr sz="3600">
          <a:solidFill>
            <a:srgbClr val="939BA8"/>
          </a:solidFill>
          <a:latin typeface="Arial" charset="0"/>
        </a:defRPr>
      </a:lvl8pPr>
      <a:lvl9pPr marL="1828800" algn="l" defTabSz="1019175" rtl="0" fontAlgn="base">
        <a:spcBef>
          <a:spcPct val="0"/>
        </a:spcBef>
        <a:spcAft>
          <a:spcPct val="0"/>
        </a:spcAft>
        <a:defRPr sz="3600">
          <a:solidFill>
            <a:srgbClr val="939BA8"/>
          </a:solidFill>
          <a:latin typeface="Arial" charset="0"/>
        </a:defRPr>
      </a:lvl9pPr>
    </p:titleStyle>
    <p:bodyStyle>
      <a:lvl1pPr marL="250825" indent="-250825" algn="l" defTabSz="1019175" rtl="0" fontAlgn="base">
        <a:lnSpc>
          <a:spcPts val="2675"/>
        </a:lnSpc>
        <a:spcBef>
          <a:spcPts val="450"/>
        </a:spcBef>
        <a:spcAft>
          <a:spcPts val="663"/>
        </a:spcAft>
        <a:buClr>
          <a:srgbClr val="A0A0A0"/>
        </a:buClr>
        <a:buSzPct val="80000"/>
        <a:buFont typeface="AGaramond RegularSC" pitchFamily="1" charset="0"/>
        <a:buChar char="•"/>
        <a:defRPr sz="1600">
          <a:solidFill>
            <a:srgbClr val="000000"/>
          </a:solidFill>
          <a:latin typeface="+mn-lt"/>
          <a:ea typeface="+mn-ea"/>
          <a:cs typeface="+mn-cs"/>
        </a:defRPr>
      </a:lvl1pPr>
      <a:lvl2pPr marL="635000" indent="-188913" algn="l" defTabSz="1019175" rtl="0" fontAlgn="base">
        <a:lnSpc>
          <a:spcPts val="2675"/>
        </a:lnSpc>
        <a:spcBef>
          <a:spcPts val="450"/>
        </a:spcBef>
        <a:spcAft>
          <a:spcPts val="663"/>
        </a:spcAft>
        <a:defRPr sz="1600">
          <a:solidFill>
            <a:srgbClr val="000000"/>
          </a:solidFill>
          <a:latin typeface="+mn-lt"/>
          <a:ea typeface="ＭＳ Ｐゴシック" charset="-128"/>
        </a:defRPr>
      </a:lvl2pPr>
      <a:lvl3pPr marL="1150938" indent="-188913" algn="l" defTabSz="1019175" rtl="0" fontAlgn="base">
        <a:lnSpc>
          <a:spcPts val="2675"/>
        </a:lnSpc>
        <a:spcBef>
          <a:spcPts val="450"/>
        </a:spcBef>
        <a:spcAft>
          <a:spcPts val="663"/>
        </a:spcAft>
        <a:buSzPct val="90000"/>
        <a:buChar char="»"/>
        <a:defRPr sz="1400">
          <a:solidFill>
            <a:srgbClr val="000000"/>
          </a:solidFill>
          <a:latin typeface="+mn-lt"/>
          <a:ea typeface="ＭＳ Ｐゴシック" charset="-128"/>
        </a:defRPr>
      </a:lvl3pPr>
      <a:lvl4pPr marL="1717675" indent="-188913" algn="l" defTabSz="1019175" rtl="0" fontAlgn="base">
        <a:lnSpc>
          <a:spcPts val="2675"/>
        </a:lnSpc>
        <a:spcBef>
          <a:spcPts val="450"/>
        </a:spcBef>
        <a:spcAft>
          <a:spcPts val="663"/>
        </a:spcAft>
        <a:defRPr sz="1400">
          <a:solidFill>
            <a:srgbClr val="000000"/>
          </a:solidFill>
          <a:latin typeface="+mn-lt"/>
          <a:ea typeface="ＭＳ Ｐゴシック" charset="-128"/>
        </a:defRPr>
      </a:lvl4pPr>
      <a:lvl5pPr marL="2292350" indent="-254000" algn="l" defTabSz="1019175" rtl="0" fontAlgn="base">
        <a:lnSpc>
          <a:spcPts val="2900"/>
        </a:lnSpc>
        <a:spcBef>
          <a:spcPct val="0"/>
        </a:spcBef>
        <a:spcAft>
          <a:spcPts val="663"/>
        </a:spcAft>
        <a:defRPr sz="1400">
          <a:solidFill>
            <a:srgbClr val="000000"/>
          </a:solidFill>
          <a:latin typeface="+mn-lt"/>
          <a:ea typeface="ＭＳ Ｐゴシック" charset="-128"/>
        </a:defRPr>
      </a:lvl5pPr>
      <a:lvl6pPr marL="2749550" indent="-254000" algn="l" defTabSz="1019175" rtl="0" fontAlgn="base">
        <a:lnSpc>
          <a:spcPts val="2900"/>
        </a:lnSpc>
        <a:spcBef>
          <a:spcPct val="0"/>
        </a:spcBef>
        <a:spcAft>
          <a:spcPts val="663"/>
        </a:spcAft>
        <a:defRPr sz="1400">
          <a:solidFill>
            <a:srgbClr val="666666"/>
          </a:solidFill>
          <a:latin typeface="+mn-lt"/>
          <a:ea typeface="ＭＳ Ｐゴシック" charset="-128"/>
        </a:defRPr>
      </a:lvl6pPr>
      <a:lvl7pPr marL="3206750" indent="-254000" algn="l" defTabSz="1019175" rtl="0" fontAlgn="base">
        <a:lnSpc>
          <a:spcPts val="2900"/>
        </a:lnSpc>
        <a:spcBef>
          <a:spcPct val="0"/>
        </a:spcBef>
        <a:spcAft>
          <a:spcPts val="663"/>
        </a:spcAft>
        <a:defRPr sz="1400">
          <a:solidFill>
            <a:srgbClr val="666666"/>
          </a:solidFill>
          <a:latin typeface="+mn-lt"/>
          <a:ea typeface="ＭＳ Ｐゴシック" charset="-128"/>
        </a:defRPr>
      </a:lvl7pPr>
      <a:lvl8pPr marL="3663950" indent="-254000" algn="l" defTabSz="1019175" rtl="0" fontAlgn="base">
        <a:lnSpc>
          <a:spcPts val="2900"/>
        </a:lnSpc>
        <a:spcBef>
          <a:spcPct val="0"/>
        </a:spcBef>
        <a:spcAft>
          <a:spcPts val="663"/>
        </a:spcAft>
        <a:defRPr sz="1400">
          <a:solidFill>
            <a:srgbClr val="666666"/>
          </a:solidFill>
          <a:latin typeface="+mn-lt"/>
          <a:ea typeface="ＭＳ Ｐゴシック" charset="-128"/>
        </a:defRPr>
      </a:lvl8pPr>
      <a:lvl9pPr marL="4121150" indent="-254000" algn="l" defTabSz="1019175" rtl="0" fontAlgn="base">
        <a:lnSpc>
          <a:spcPts val="2900"/>
        </a:lnSpc>
        <a:spcBef>
          <a:spcPct val="0"/>
        </a:spcBef>
        <a:spcAft>
          <a:spcPts val="663"/>
        </a:spcAft>
        <a:defRPr sz="1400">
          <a:solidFill>
            <a:srgbClr val="6666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31845" y="7321388"/>
            <a:ext cx="3394710" cy="413808"/>
          </a:xfrm>
          <a:prstGeom prst="rect">
            <a:avLst/>
          </a:prstGeom>
        </p:spPr>
        <p:txBody>
          <a:bodyPr vert="horz" lIns="91440" tIns="45720" rIns="91440" bIns="45720" rtlCol="0" anchor="ctr"/>
          <a:lstStyle>
            <a:lvl1pPr algn="ctr">
              <a:defRPr sz="1320">
                <a:solidFill>
                  <a:schemeClr val="tx1">
                    <a:tint val="7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7684436" y="7321387"/>
            <a:ext cx="2263140" cy="413808"/>
          </a:xfrm>
          <a:prstGeom prst="rect">
            <a:avLst/>
          </a:prstGeom>
        </p:spPr>
        <p:txBody>
          <a:bodyPr vert="horz" lIns="91440" tIns="45720" rIns="91440" bIns="45720" rtlCol="0" anchor="ctr"/>
          <a:lstStyle>
            <a:lvl1pPr algn="r">
              <a:defRPr sz="1320">
                <a:solidFill>
                  <a:schemeClr val="tx1">
                    <a:tint val="75000"/>
                  </a:schemeClr>
                </a:solidFill>
                <a:latin typeface="Arial" panose="020B0604020202020204" pitchFamily="34" charset="0"/>
                <a:ea typeface="Adobe Myungjo Std M" panose="02020600000000000000" pitchFamily="18" charset="-128"/>
                <a:cs typeface="Arial" panose="020B0604020202020204" pitchFamily="34" charset="0"/>
              </a:defRPr>
            </a:lvl1pPr>
          </a:lstStyle>
          <a:p>
            <a:pPr>
              <a:defRPr/>
            </a:pPr>
            <a:fld id="{9C496578-3D16-42BB-8BA6-E6AD25D8AA44}" type="slidenum">
              <a:rPr lang="en-US" smtClean="0"/>
              <a:pPr>
                <a:defRPr/>
              </a:pPr>
              <a:t>‹#›</a:t>
            </a:fld>
            <a:endParaRPr lang="en-US" dirty="0"/>
          </a:p>
        </p:txBody>
      </p:sp>
    </p:spTree>
    <p:extLst>
      <p:ext uri="{BB962C8B-B14F-4D97-AF65-F5344CB8AC3E}">
        <p14:creationId xmlns:p14="http://schemas.microsoft.com/office/powerpoint/2010/main" val="428455549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Lst>
  <p:hf hdr="0" ftr="0" dt="0"/>
  <p:txStyles>
    <p:titleStyle>
      <a:lvl1pPr algn="l" defTabSz="1005840" rtl="0" eaLnBrk="1" latinLnBrk="0" hangingPunct="1">
        <a:lnSpc>
          <a:spcPct val="90000"/>
        </a:lnSpc>
        <a:spcBef>
          <a:spcPct val="0"/>
        </a:spcBef>
        <a:buNone/>
        <a:defRPr sz="4840" kern="1200">
          <a:solidFill>
            <a:schemeClr val="tx1"/>
          </a:solidFill>
          <a:latin typeface="Arial" panose="020B0604020202020204" pitchFamily="34" charset="0"/>
          <a:ea typeface="+mj-ea"/>
          <a:cs typeface="Arial" panose="020B0604020202020204" pitchFamily="34" charset="0"/>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Arial" panose="020B0604020202020204" pitchFamily="34" charset="0"/>
          <a:ea typeface="+mn-ea"/>
          <a:cs typeface="Arial" panose="020B0604020202020204" pitchFamily="34" charset="0"/>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Arial" panose="020B0604020202020204" pitchFamily="34" charset="0"/>
          <a:ea typeface="+mn-ea"/>
          <a:cs typeface="Arial" panose="020B0604020202020204" pitchFamily="34" charset="0"/>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Arial" panose="020B0604020202020204" pitchFamily="34" charset="0"/>
          <a:ea typeface="+mn-ea"/>
          <a:cs typeface="Arial" panose="020B0604020202020204" pitchFamily="34" charset="0"/>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Arial" panose="020B0604020202020204" pitchFamily="34" charset="0"/>
          <a:ea typeface="+mn-ea"/>
          <a:cs typeface="Arial" panose="020B0604020202020204" pitchFamily="34" charset="0"/>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536413" y="172941"/>
            <a:ext cx="9102888" cy="1036540"/>
          </a:xfrm>
          <a:prstGeom prst="rect">
            <a:avLst/>
          </a:prstGeom>
          <a:noFill/>
          <a:ln w="9525">
            <a:noFill/>
            <a:miter lim="800000"/>
            <a:headEnd/>
            <a:tailEnd/>
          </a:ln>
          <a:effectLst/>
        </p:spPr>
        <p:txBody>
          <a:bodyPr vert="horz" wrap="square" lIns="167042" tIns="83522" rIns="167042" bIns="83522"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503278" y="1565276"/>
            <a:ext cx="9136022" cy="5516465"/>
          </a:xfrm>
          <a:prstGeom prst="rect">
            <a:avLst/>
          </a:prstGeom>
          <a:noFill/>
          <a:ln w="9525">
            <a:noFill/>
            <a:miter lim="800000"/>
            <a:headEnd/>
            <a:tailEnd/>
          </a:ln>
          <a:effectLst/>
        </p:spPr>
        <p:txBody>
          <a:bodyPr vert="horz" wrap="square" lIns="167042" tIns="83522" rIns="167042" bIns="835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9" name="Rectangle 15"/>
          <p:cNvSpPr>
            <a:spLocks noChangeArrowheads="1"/>
          </p:cNvSpPr>
          <p:nvPr/>
        </p:nvSpPr>
        <p:spPr bwMode="auto">
          <a:xfrm>
            <a:off x="387757" y="1267862"/>
            <a:ext cx="9452138" cy="49569"/>
          </a:xfrm>
          <a:prstGeom prst="rect">
            <a:avLst/>
          </a:prstGeom>
          <a:gradFill rotWithShape="0">
            <a:gsLst>
              <a:gs pos="0">
                <a:srgbClr val="063DE8">
                  <a:gamma/>
                  <a:tint val="10196"/>
                  <a:invGamma/>
                </a:srgbClr>
              </a:gs>
              <a:gs pos="50000">
                <a:srgbClr val="063DE8"/>
              </a:gs>
              <a:gs pos="100000">
                <a:srgbClr val="063DE8">
                  <a:gamma/>
                  <a:tint val="10196"/>
                  <a:invGamma/>
                </a:srgbClr>
              </a:gs>
            </a:gsLst>
            <a:lin ang="0" scaled="1"/>
          </a:gradFill>
          <a:ln w="9525">
            <a:noFill/>
            <a:miter lim="800000"/>
            <a:headEnd/>
            <a:tailEnd/>
          </a:ln>
          <a:effectLst/>
        </p:spPr>
        <p:txBody>
          <a:bodyPr wrap="none" anchor="ctr"/>
          <a:lstStyle/>
          <a:p>
            <a:endParaRPr lang="en-US" sz="508"/>
          </a:p>
        </p:txBody>
      </p:sp>
      <p:sp>
        <p:nvSpPr>
          <p:cNvPr id="11281" name="Rectangle 17"/>
          <p:cNvSpPr>
            <a:spLocks noGrp="1" noChangeArrowheads="1"/>
          </p:cNvSpPr>
          <p:nvPr>
            <p:ph type="ftr" sz="quarter" idx="3"/>
          </p:nvPr>
        </p:nvSpPr>
        <p:spPr bwMode="auto">
          <a:xfrm>
            <a:off x="1891324" y="7360428"/>
            <a:ext cx="5588000" cy="232423"/>
          </a:xfrm>
          <a:prstGeom prst="rect">
            <a:avLst/>
          </a:prstGeom>
          <a:noFill/>
          <a:ln w="9525">
            <a:noFill/>
            <a:miter lim="800000"/>
            <a:headEnd/>
            <a:tailEnd/>
          </a:ln>
        </p:spPr>
        <p:txBody>
          <a:bodyPr vert="horz" wrap="square" lIns="165890" tIns="82945" rIns="165890" bIns="82945" numCol="1" anchor="t" anchorCtr="0" compatLnSpc="1">
            <a:prstTxWarp prst="textNoShape">
              <a:avLst/>
            </a:prstTxWarp>
          </a:bodyPr>
          <a:lstStyle>
            <a:lvl1pPr defTabSz="935807">
              <a:spcBef>
                <a:spcPct val="50000"/>
              </a:spcBef>
              <a:defRPr sz="1015" b="0">
                <a:solidFill>
                  <a:schemeClr val="folHlink"/>
                </a:solidFill>
              </a:defRPr>
            </a:lvl1pPr>
          </a:lstStyle>
          <a:p>
            <a:endParaRPr lang="en-US" dirty="0"/>
          </a:p>
        </p:txBody>
      </p:sp>
      <p:sp>
        <p:nvSpPr>
          <p:cNvPr id="11282" name="Rectangle 18"/>
          <p:cNvSpPr>
            <a:spLocks noGrp="1" noChangeArrowheads="1"/>
          </p:cNvSpPr>
          <p:nvPr>
            <p:ph type="sldNum" sz="quarter" idx="4"/>
          </p:nvPr>
        </p:nvSpPr>
        <p:spPr bwMode="auto">
          <a:xfrm>
            <a:off x="1005584" y="7360428"/>
            <a:ext cx="778200" cy="232423"/>
          </a:xfrm>
          <a:prstGeom prst="rect">
            <a:avLst/>
          </a:prstGeom>
          <a:noFill/>
          <a:ln w="9525">
            <a:noFill/>
            <a:miter lim="800000"/>
            <a:headEnd/>
            <a:tailEnd/>
          </a:ln>
        </p:spPr>
        <p:txBody>
          <a:bodyPr vert="horz" wrap="square" lIns="165890" tIns="82945" rIns="165890" bIns="82945" numCol="1" anchor="t" anchorCtr="0" compatLnSpc="1">
            <a:prstTxWarp prst="textNoShape">
              <a:avLst/>
            </a:prstTxWarp>
          </a:bodyPr>
          <a:lstStyle>
            <a:lvl1pPr algn="l" defTabSz="935807">
              <a:spcBef>
                <a:spcPct val="50000"/>
              </a:spcBef>
              <a:defRPr sz="1015" b="0">
                <a:solidFill>
                  <a:schemeClr val="folHlink"/>
                </a:solidFill>
              </a:defRPr>
            </a:lvl1pPr>
          </a:lstStyle>
          <a:p>
            <a:r>
              <a:rPr lang="en-US" dirty="0"/>
              <a:t>Page </a:t>
            </a:r>
            <a:fld id="{2BB6EC55-BBCB-4235-8AF3-EF2D39D7FF4C}" type="slidenum">
              <a:rPr lang="en-US"/>
              <a:pPr/>
              <a:t>‹#›</a:t>
            </a:fld>
            <a:endParaRPr lang="en-US" dirty="0"/>
          </a:p>
        </p:txBody>
      </p:sp>
      <p:pic>
        <p:nvPicPr>
          <p:cNvPr id="1026" name="Picture 2" descr="Image result for uaf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23200" y="7111482"/>
            <a:ext cx="2092775" cy="5552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002" y="6718992"/>
            <a:ext cx="942821" cy="960030"/>
          </a:xfrm>
          <a:prstGeom prst="rect">
            <a:avLst/>
          </a:prstGeom>
        </p:spPr>
      </p:pic>
    </p:spTree>
    <p:extLst>
      <p:ext uri="{BB962C8B-B14F-4D97-AF65-F5344CB8AC3E}">
        <p14:creationId xmlns:p14="http://schemas.microsoft.com/office/powerpoint/2010/main" val="7076075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p:txStyles>
    <p:titleStyle>
      <a:lvl1pPr algn="l" defTabSz="935807" rtl="0" eaLnBrk="0" fontAlgn="base" hangingPunct="0">
        <a:spcBef>
          <a:spcPct val="0"/>
        </a:spcBef>
        <a:spcAft>
          <a:spcPct val="0"/>
        </a:spcAft>
        <a:defRPr sz="3272" b="1" i="1">
          <a:solidFill>
            <a:srgbClr val="063DE8"/>
          </a:solidFill>
          <a:latin typeface="+mj-lt"/>
          <a:ea typeface="+mj-ea"/>
          <a:cs typeface="+mj-cs"/>
        </a:defRPr>
      </a:lvl1pPr>
      <a:lvl2pPr algn="l" defTabSz="935807" rtl="0" eaLnBrk="0" fontAlgn="base" hangingPunct="0">
        <a:spcBef>
          <a:spcPct val="0"/>
        </a:spcBef>
        <a:spcAft>
          <a:spcPct val="0"/>
        </a:spcAft>
        <a:defRPr sz="3272" b="1" i="1">
          <a:solidFill>
            <a:srgbClr val="063DE8"/>
          </a:solidFill>
          <a:latin typeface="Arial" charset="0"/>
        </a:defRPr>
      </a:lvl2pPr>
      <a:lvl3pPr algn="l" defTabSz="935807" rtl="0" eaLnBrk="0" fontAlgn="base" hangingPunct="0">
        <a:spcBef>
          <a:spcPct val="0"/>
        </a:spcBef>
        <a:spcAft>
          <a:spcPct val="0"/>
        </a:spcAft>
        <a:defRPr sz="3272" b="1" i="1">
          <a:solidFill>
            <a:srgbClr val="063DE8"/>
          </a:solidFill>
          <a:latin typeface="Arial" charset="0"/>
        </a:defRPr>
      </a:lvl3pPr>
      <a:lvl4pPr algn="l" defTabSz="935807" rtl="0" eaLnBrk="0" fontAlgn="base" hangingPunct="0">
        <a:spcBef>
          <a:spcPct val="0"/>
        </a:spcBef>
        <a:spcAft>
          <a:spcPct val="0"/>
        </a:spcAft>
        <a:defRPr sz="3272" b="1" i="1">
          <a:solidFill>
            <a:srgbClr val="063DE8"/>
          </a:solidFill>
          <a:latin typeface="Arial" charset="0"/>
        </a:defRPr>
      </a:lvl4pPr>
      <a:lvl5pPr algn="l" defTabSz="935807" rtl="0" eaLnBrk="0" fontAlgn="base" hangingPunct="0">
        <a:spcBef>
          <a:spcPct val="0"/>
        </a:spcBef>
        <a:spcAft>
          <a:spcPct val="0"/>
        </a:spcAft>
        <a:defRPr sz="3272" b="1" i="1">
          <a:solidFill>
            <a:srgbClr val="063DE8"/>
          </a:solidFill>
          <a:latin typeface="Arial" charset="0"/>
        </a:defRPr>
      </a:lvl5pPr>
      <a:lvl6pPr marL="257907" algn="l" defTabSz="935807" rtl="0" eaLnBrk="0" fontAlgn="base" hangingPunct="0">
        <a:spcBef>
          <a:spcPct val="0"/>
        </a:spcBef>
        <a:spcAft>
          <a:spcPct val="0"/>
        </a:spcAft>
        <a:defRPr sz="3272" b="1" i="1">
          <a:solidFill>
            <a:srgbClr val="063DE8"/>
          </a:solidFill>
          <a:latin typeface="Arial" charset="0"/>
        </a:defRPr>
      </a:lvl6pPr>
      <a:lvl7pPr marL="515813" algn="l" defTabSz="935807" rtl="0" eaLnBrk="0" fontAlgn="base" hangingPunct="0">
        <a:spcBef>
          <a:spcPct val="0"/>
        </a:spcBef>
        <a:spcAft>
          <a:spcPct val="0"/>
        </a:spcAft>
        <a:defRPr sz="3272" b="1" i="1">
          <a:solidFill>
            <a:srgbClr val="063DE8"/>
          </a:solidFill>
          <a:latin typeface="Arial" charset="0"/>
        </a:defRPr>
      </a:lvl7pPr>
      <a:lvl8pPr marL="773720" algn="l" defTabSz="935807" rtl="0" eaLnBrk="0" fontAlgn="base" hangingPunct="0">
        <a:spcBef>
          <a:spcPct val="0"/>
        </a:spcBef>
        <a:spcAft>
          <a:spcPct val="0"/>
        </a:spcAft>
        <a:defRPr sz="3272" b="1" i="1">
          <a:solidFill>
            <a:srgbClr val="063DE8"/>
          </a:solidFill>
          <a:latin typeface="Arial" charset="0"/>
        </a:defRPr>
      </a:lvl8pPr>
      <a:lvl9pPr marL="1031626" algn="l" defTabSz="935807" rtl="0" eaLnBrk="0" fontAlgn="base" hangingPunct="0">
        <a:spcBef>
          <a:spcPct val="0"/>
        </a:spcBef>
        <a:spcAft>
          <a:spcPct val="0"/>
        </a:spcAft>
        <a:defRPr sz="3272" b="1" i="1">
          <a:solidFill>
            <a:srgbClr val="063DE8"/>
          </a:solidFill>
          <a:latin typeface="Arial" charset="0"/>
        </a:defRPr>
      </a:lvl9pPr>
    </p:titleStyle>
    <p:bodyStyle>
      <a:lvl1pPr marL="351039" indent="-351039" algn="l" defTabSz="935807" rtl="0" eaLnBrk="0" fontAlgn="base" hangingPunct="0">
        <a:spcBef>
          <a:spcPct val="20000"/>
        </a:spcBef>
        <a:spcAft>
          <a:spcPct val="0"/>
        </a:spcAft>
        <a:buClr>
          <a:srgbClr val="063DE8"/>
        </a:buClr>
        <a:buSzPct val="130000"/>
        <a:buChar char="•"/>
        <a:defRPr sz="2482" b="1">
          <a:solidFill>
            <a:schemeClr val="tx1"/>
          </a:solidFill>
          <a:latin typeface="+mn-lt"/>
          <a:ea typeface="+mn-ea"/>
          <a:cs typeface="+mn-cs"/>
        </a:defRPr>
      </a:lvl1pPr>
      <a:lvl2pPr marL="760287" indent="-292832" algn="l" defTabSz="935807" rtl="0" eaLnBrk="0" fontAlgn="base" hangingPunct="0">
        <a:spcBef>
          <a:spcPct val="20000"/>
        </a:spcBef>
        <a:spcAft>
          <a:spcPct val="0"/>
        </a:spcAft>
        <a:buClr>
          <a:schemeClr val="hlink"/>
        </a:buClr>
        <a:buSzPct val="80000"/>
        <a:buFont typeface="Monotype Sorts" pitchFamily="2" charset="2"/>
        <a:buBlip>
          <a:blip r:embed="rId15"/>
        </a:buBlip>
        <a:defRPr sz="2031" b="1">
          <a:solidFill>
            <a:schemeClr val="tx1"/>
          </a:solidFill>
          <a:latin typeface="+mn-lt"/>
        </a:defRPr>
      </a:lvl2pPr>
      <a:lvl3pPr marL="1111327" indent="-233728" algn="l" defTabSz="935807" rtl="0" eaLnBrk="0" fontAlgn="base" hangingPunct="0">
        <a:spcBef>
          <a:spcPct val="0"/>
        </a:spcBef>
        <a:spcAft>
          <a:spcPct val="0"/>
        </a:spcAft>
        <a:buSzPct val="70000"/>
        <a:buFont typeface="Symbol" pitchFamily="18" charset="2"/>
        <a:buChar char="·"/>
        <a:defRPr sz="1862" b="1">
          <a:solidFill>
            <a:schemeClr val="tx1"/>
          </a:solidFill>
          <a:latin typeface="+mn-lt"/>
        </a:defRPr>
      </a:lvl3pPr>
      <a:lvl4pPr marL="1462366" indent="-233728" algn="l" defTabSz="935807" rtl="0" eaLnBrk="0" fontAlgn="base" hangingPunct="0">
        <a:spcBef>
          <a:spcPct val="0"/>
        </a:spcBef>
        <a:spcAft>
          <a:spcPct val="0"/>
        </a:spcAft>
        <a:buSzPct val="70000"/>
        <a:buFont typeface="Symbol" pitchFamily="18" charset="2"/>
        <a:buChar char="·"/>
        <a:defRPr sz="1862" b="1">
          <a:solidFill>
            <a:schemeClr val="tx1"/>
          </a:solidFill>
          <a:latin typeface="+mn-lt"/>
        </a:defRPr>
      </a:lvl4pPr>
      <a:lvl5pPr marL="1813406" indent="-234623" algn="l" defTabSz="935807" rtl="0" eaLnBrk="0" fontAlgn="base" hangingPunct="0">
        <a:spcBef>
          <a:spcPct val="0"/>
        </a:spcBef>
        <a:spcAft>
          <a:spcPct val="0"/>
        </a:spcAft>
        <a:buSzPct val="70000"/>
        <a:buFont typeface="Symbol" pitchFamily="18" charset="2"/>
        <a:buChar char="·"/>
        <a:defRPr sz="1862" b="1">
          <a:solidFill>
            <a:schemeClr val="tx1"/>
          </a:solidFill>
          <a:latin typeface="+mn-lt"/>
        </a:defRPr>
      </a:lvl5pPr>
      <a:lvl6pPr marL="2071312" indent="-234623" algn="l" defTabSz="935807" rtl="0" eaLnBrk="0" fontAlgn="base" hangingPunct="0">
        <a:spcBef>
          <a:spcPct val="0"/>
        </a:spcBef>
        <a:spcAft>
          <a:spcPct val="0"/>
        </a:spcAft>
        <a:buSzPct val="70000"/>
        <a:buFont typeface="Symbol" pitchFamily="18" charset="2"/>
        <a:buChar char="·"/>
        <a:defRPr sz="1862" b="1">
          <a:solidFill>
            <a:schemeClr val="tx1"/>
          </a:solidFill>
          <a:latin typeface="+mn-lt"/>
        </a:defRPr>
      </a:lvl6pPr>
      <a:lvl7pPr marL="2329219" indent="-234623" algn="l" defTabSz="935807" rtl="0" eaLnBrk="0" fontAlgn="base" hangingPunct="0">
        <a:spcBef>
          <a:spcPct val="0"/>
        </a:spcBef>
        <a:spcAft>
          <a:spcPct val="0"/>
        </a:spcAft>
        <a:buSzPct val="70000"/>
        <a:buFont typeface="Symbol" pitchFamily="18" charset="2"/>
        <a:buChar char="·"/>
        <a:defRPr sz="1862" b="1">
          <a:solidFill>
            <a:schemeClr val="tx1"/>
          </a:solidFill>
          <a:latin typeface="+mn-lt"/>
        </a:defRPr>
      </a:lvl7pPr>
      <a:lvl8pPr marL="2587125" indent="-234623" algn="l" defTabSz="935807" rtl="0" eaLnBrk="0" fontAlgn="base" hangingPunct="0">
        <a:spcBef>
          <a:spcPct val="0"/>
        </a:spcBef>
        <a:spcAft>
          <a:spcPct val="0"/>
        </a:spcAft>
        <a:buSzPct val="70000"/>
        <a:buFont typeface="Symbol" pitchFamily="18" charset="2"/>
        <a:buChar char="·"/>
        <a:defRPr sz="1862" b="1">
          <a:solidFill>
            <a:schemeClr val="tx1"/>
          </a:solidFill>
          <a:latin typeface="+mn-lt"/>
        </a:defRPr>
      </a:lvl8pPr>
      <a:lvl9pPr marL="2845032" indent="-234623" algn="l" defTabSz="935807" rtl="0" eaLnBrk="0" fontAlgn="base" hangingPunct="0">
        <a:spcBef>
          <a:spcPct val="0"/>
        </a:spcBef>
        <a:spcAft>
          <a:spcPct val="0"/>
        </a:spcAft>
        <a:buSzPct val="70000"/>
        <a:buFont typeface="Symbol" pitchFamily="18" charset="2"/>
        <a:buChar char="·"/>
        <a:defRPr sz="1862" b="1">
          <a:solidFill>
            <a:schemeClr val="tx1"/>
          </a:solidFill>
          <a:latin typeface="+mn-lt"/>
        </a:defRPr>
      </a:lvl9pPr>
    </p:bodyStyle>
    <p:otherStyle>
      <a:defPPr>
        <a:defRPr lang="en-US"/>
      </a:defPPr>
      <a:lvl1pPr marL="0" algn="l" defTabSz="515813" rtl="0" eaLnBrk="1" latinLnBrk="0" hangingPunct="1">
        <a:defRPr sz="1015" kern="1200">
          <a:solidFill>
            <a:schemeClr val="tx1"/>
          </a:solidFill>
          <a:latin typeface="+mn-lt"/>
          <a:ea typeface="+mn-ea"/>
          <a:cs typeface="+mn-cs"/>
        </a:defRPr>
      </a:lvl1pPr>
      <a:lvl2pPr marL="257907" algn="l" defTabSz="515813" rtl="0" eaLnBrk="1" latinLnBrk="0" hangingPunct="1">
        <a:defRPr sz="1015" kern="1200">
          <a:solidFill>
            <a:schemeClr val="tx1"/>
          </a:solidFill>
          <a:latin typeface="+mn-lt"/>
          <a:ea typeface="+mn-ea"/>
          <a:cs typeface="+mn-cs"/>
        </a:defRPr>
      </a:lvl2pPr>
      <a:lvl3pPr marL="515813" algn="l" defTabSz="515813" rtl="0" eaLnBrk="1" latinLnBrk="0" hangingPunct="1">
        <a:defRPr sz="1015" kern="1200">
          <a:solidFill>
            <a:schemeClr val="tx1"/>
          </a:solidFill>
          <a:latin typeface="+mn-lt"/>
          <a:ea typeface="+mn-ea"/>
          <a:cs typeface="+mn-cs"/>
        </a:defRPr>
      </a:lvl3pPr>
      <a:lvl4pPr marL="773720" algn="l" defTabSz="515813" rtl="0" eaLnBrk="1" latinLnBrk="0" hangingPunct="1">
        <a:defRPr sz="1015" kern="1200">
          <a:solidFill>
            <a:schemeClr val="tx1"/>
          </a:solidFill>
          <a:latin typeface="+mn-lt"/>
          <a:ea typeface="+mn-ea"/>
          <a:cs typeface="+mn-cs"/>
        </a:defRPr>
      </a:lvl4pPr>
      <a:lvl5pPr marL="1031626" algn="l" defTabSz="515813" rtl="0" eaLnBrk="1" latinLnBrk="0" hangingPunct="1">
        <a:defRPr sz="1015" kern="1200">
          <a:solidFill>
            <a:schemeClr val="tx1"/>
          </a:solidFill>
          <a:latin typeface="+mn-lt"/>
          <a:ea typeface="+mn-ea"/>
          <a:cs typeface="+mn-cs"/>
        </a:defRPr>
      </a:lvl5pPr>
      <a:lvl6pPr marL="1289533" algn="l" defTabSz="515813" rtl="0" eaLnBrk="1" latinLnBrk="0" hangingPunct="1">
        <a:defRPr sz="1015" kern="1200">
          <a:solidFill>
            <a:schemeClr val="tx1"/>
          </a:solidFill>
          <a:latin typeface="+mn-lt"/>
          <a:ea typeface="+mn-ea"/>
          <a:cs typeface="+mn-cs"/>
        </a:defRPr>
      </a:lvl6pPr>
      <a:lvl7pPr marL="1547439" algn="l" defTabSz="515813" rtl="0" eaLnBrk="1" latinLnBrk="0" hangingPunct="1">
        <a:defRPr sz="1015" kern="1200">
          <a:solidFill>
            <a:schemeClr val="tx1"/>
          </a:solidFill>
          <a:latin typeface="+mn-lt"/>
          <a:ea typeface="+mn-ea"/>
          <a:cs typeface="+mn-cs"/>
        </a:defRPr>
      </a:lvl7pPr>
      <a:lvl8pPr marL="1805346" algn="l" defTabSz="515813" rtl="0" eaLnBrk="1" latinLnBrk="0" hangingPunct="1">
        <a:defRPr sz="1015" kern="1200">
          <a:solidFill>
            <a:schemeClr val="tx1"/>
          </a:solidFill>
          <a:latin typeface="+mn-lt"/>
          <a:ea typeface="+mn-ea"/>
          <a:cs typeface="+mn-cs"/>
        </a:defRPr>
      </a:lvl8pPr>
      <a:lvl9pPr marL="2063252" algn="l" defTabSz="515813" rtl="0" eaLnBrk="1" latinLnBrk="0" hangingPunct="1">
        <a:defRPr sz="10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mailto:scott.h.schaire@nasa.gov" TargetMode="External"/><Relationship Id="rId7" Type="http://schemas.openxmlformats.org/officeDocument/2006/relationships/image" Target="../media/image22.png"/><Relationship Id="rId12"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emf"/><Relationship Id="rId5" Type="http://schemas.openxmlformats.org/officeDocument/2006/relationships/hyperlink" Target="mailto:dlthorsen@Alaska.edu" TargetMode="External"/><Relationship Id="rId10" Type="http://schemas.openxmlformats.org/officeDocument/2006/relationships/image" Target="../media/image24.png"/><Relationship Id="rId4" Type="http://schemas.openxmlformats.org/officeDocument/2006/relationships/hyperlink" Target="mailto:justin.long@nasa.gov" TargetMode="External"/><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hyperlink" Target="mailto:scott.h.schaire@nasa.gov"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mailto:justin.long@nasa.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dlthorsen@Alaska.edu"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image" Target="../media/image320.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30.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9.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392113" y="1727200"/>
            <a:ext cx="9290272" cy="1320800"/>
          </a:xfrm>
        </p:spPr>
        <p:txBody>
          <a:bodyPr/>
          <a:lstStyle/>
          <a:p>
            <a:r>
              <a:rPr lang="en-US" sz="3900" dirty="0" smtClean="0"/>
              <a:t>Improving CubeSat Telecommunications and Ground Systems</a:t>
            </a:r>
            <a:endParaRPr lang="en-US" sz="3900" dirty="0"/>
          </a:p>
        </p:txBody>
      </p:sp>
      <p:sp>
        <p:nvSpPr>
          <p:cNvPr id="131075" name="Rectangle 3"/>
          <p:cNvSpPr>
            <a:spLocks noGrp="1" noChangeArrowheads="1"/>
          </p:cNvSpPr>
          <p:nvPr>
            <p:ph type="subTitle" idx="1"/>
          </p:nvPr>
        </p:nvSpPr>
        <p:spPr>
          <a:xfrm>
            <a:off x="503237" y="3022600"/>
            <a:ext cx="8572397" cy="588963"/>
          </a:xfrm>
        </p:spPr>
        <p:txBody>
          <a:bodyPr/>
          <a:lstStyle/>
          <a:p>
            <a:r>
              <a:rPr lang="en-US" dirty="0"/>
              <a:t>The CubeSat Communications </a:t>
            </a:r>
            <a:r>
              <a:rPr lang="en-US" dirty="0" smtClean="0"/>
              <a:t>Platform and the Near Earth Network</a:t>
            </a:r>
          </a:p>
          <a:p>
            <a:r>
              <a:rPr lang="en-US" dirty="0" smtClean="0"/>
              <a:t>Presenter: Justin Long (University of Alaska Fairbanks, GSFC 567)</a:t>
            </a:r>
          </a:p>
          <a:p>
            <a:pPr>
              <a:lnSpc>
                <a:spcPts val="1000"/>
              </a:lnSpc>
            </a:pPr>
            <a:endParaRPr lang="en-US" dirty="0" smtClean="0"/>
          </a:p>
          <a:p>
            <a:pPr>
              <a:lnSpc>
                <a:spcPts val="1000"/>
              </a:lnSpc>
            </a:pPr>
            <a:r>
              <a:rPr lang="en-US" dirty="0" smtClean="0"/>
              <a:t>Contributors:</a:t>
            </a:r>
          </a:p>
          <a:p>
            <a:pPr>
              <a:lnSpc>
                <a:spcPts val="1000"/>
              </a:lnSpc>
            </a:pPr>
            <a:r>
              <a:rPr lang="en-US" dirty="0" smtClean="0"/>
              <a:t>Obadiah </a:t>
            </a:r>
            <a:r>
              <a:rPr lang="en-US" dirty="0" err="1" smtClean="0"/>
              <a:t>Kegege</a:t>
            </a:r>
            <a:r>
              <a:rPr lang="en-US" dirty="0" smtClean="0"/>
              <a:t> (GSFC 453)</a:t>
            </a:r>
          </a:p>
          <a:p>
            <a:pPr>
              <a:lnSpc>
                <a:spcPts val="1000"/>
              </a:lnSpc>
            </a:pPr>
            <a:r>
              <a:rPr lang="en-US" dirty="0" smtClean="0"/>
              <a:t>Denise </a:t>
            </a:r>
            <a:r>
              <a:rPr lang="en-US" dirty="0" err="1" smtClean="0"/>
              <a:t>Thorsen</a:t>
            </a:r>
            <a:r>
              <a:rPr lang="en-US" dirty="0" smtClean="0"/>
              <a:t> (University of Alaska Fairbanks)</a:t>
            </a:r>
          </a:p>
          <a:p>
            <a:pPr>
              <a:lnSpc>
                <a:spcPts val="1000"/>
              </a:lnSpc>
            </a:pPr>
            <a:r>
              <a:rPr lang="en-US" dirty="0" smtClean="0"/>
              <a:t>Scott </a:t>
            </a:r>
            <a:r>
              <a:rPr lang="en-US" dirty="0" err="1" smtClean="0"/>
              <a:t>Schaire</a:t>
            </a:r>
            <a:r>
              <a:rPr lang="en-US" dirty="0" smtClean="0"/>
              <a:t> (GSFC 453)</a:t>
            </a:r>
          </a:p>
          <a:p>
            <a:pPr>
              <a:lnSpc>
                <a:spcPts val="1000"/>
              </a:lnSpc>
            </a:pPr>
            <a:r>
              <a:rPr lang="en-US" dirty="0" smtClean="0"/>
              <a:t>Yen Wong (GSFC 566)</a:t>
            </a:r>
          </a:p>
          <a:p>
            <a:r>
              <a:rPr lang="en-US" dirty="0" smtClean="0"/>
              <a:t>Contact: justin.long@nasa.gov</a:t>
            </a:r>
            <a:endParaRPr lang="en-US" dirty="0"/>
          </a:p>
        </p:txBody>
      </p:sp>
      <p:sp>
        <p:nvSpPr>
          <p:cNvPr id="131078" name="Rectangle 6"/>
          <p:cNvSpPr>
            <a:spLocks noChangeArrowheads="1"/>
          </p:cNvSpPr>
          <p:nvPr/>
        </p:nvSpPr>
        <p:spPr bwMode="auto">
          <a:xfrm>
            <a:off x="411163" y="560388"/>
            <a:ext cx="9136062" cy="949325"/>
          </a:xfrm>
          <a:prstGeom prst="rect">
            <a:avLst/>
          </a:prstGeom>
          <a:noFill/>
          <a:ln w="9525">
            <a:noFill/>
            <a:miter lim="800000"/>
            <a:headEnd/>
            <a:tailEnd/>
          </a:ln>
          <a:effectLst/>
        </p:spPr>
        <p:txBody>
          <a:bodyPr lIns="101882" tIns="50941" rIns="101882" bIns="50941">
            <a:prstTxWarp prst="textNoShape">
              <a:avLst/>
            </a:prstTxWarp>
          </a:bodyPr>
          <a:lstStyle/>
          <a:p>
            <a:pPr defTabSz="1019175" eaLnBrk="1" hangingPunct="1"/>
            <a:r>
              <a:rPr lang="en-US" sz="800">
                <a:solidFill>
                  <a:srgbClr val="677085"/>
                </a:solidFill>
                <a:latin typeface="Arial" charset="0"/>
              </a:rPr>
              <a:t>National Aeronautics and Space Administration</a:t>
            </a:r>
            <a:endParaRPr lang="en-US" sz="2000">
              <a:solidFill>
                <a:srgbClr val="677085"/>
              </a:solidFill>
              <a:latin typeface="Arial" charset="0"/>
            </a:endParaRPr>
          </a:p>
        </p:txBody>
      </p:sp>
      <p:sp>
        <p:nvSpPr>
          <p:cNvPr id="131079" name="Rectangle 7"/>
          <p:cNvSpPr>
            <a:spLocks noChangeArrowheads="1"/>
          </p:cNvSpPr>
          <p:nvPr/>
        </p:nvSpPr>
        <p:spPr bwMode="auto">
          <a:xfrm>
            <a:off x="398463" y="6910388"/>
            <a:ext cx="9136062" cy="949325"/>
          </a:xfrm>
          <a:prstGeom prst="rect">
            <a:avLst/>
          </a:prstGeom>
          <a:noFill/>
          <a:ln w="9525">
            <a:noFill/>
            <a:miter lim="800000"/>
            <a:headEnd/>
            <a:tailEnd/>
          </a:ln>
          <a:effectLst/>
        </p:spPr>
        <p:txBody>
          <a:bodyPr lIns="101882" tIns="50941" rIns="101882" bIns="50941">
            <a:prstTxWarp prst="textNoShape">
              <a:avLst/>
            </a:prstTxWarp>
          </a:bodyPr>
          <a:lstStyle/>
          <a:p>
            <a:pPr defTabSz="1019175" eaLnBrk="1" hangingPunct="1"/>
            <a:r>
              <a:rPr lang="en-US" sz="800">
                <a:solidFill>
                  <a:srgbClr val="677085"/>
                </a:solidFill>
                <a:latin typeface="Arial Black" charset="0"/>
              </a:rPr>
              <a:t>www.nasa.gov </a:t>
            </a:r>
            <a:endParaRPr lang="en-US" sz="2000">
              <a:solidFill>
                <a:srgbClr val="677085"/>
              </a:solidFill>
              <a:latin typeface="75 Helvetica Bold" pitchFamily="1" charset="0"/>
            </a:endParaRPr>
          </a:p>
        </p:txBody>
      </p:sp>
      <p:pic>
        <p:nvPicPr>
          <p:cNvPr id="131097" name="Picture 25" descr="NASA insigniaCMYK"/>
          <p:cNvPicPr preferRelativeResize="0">
            <a:picLocks noChangeAspect="1" noChangeArrowheads="1"/>
          </p:cNvPicPr>
          <p:nvPr/>
        </p:nvPicPr>
        <p:blipFill>
          <a:blip r:embed="rId3"/>
          <a:srcRect/>
          <a:stretch>
            <a:fillRect/>
          </a:stretch>
        </p:blipFill>
        <p:spPr bwMode="auto">
          <a:xfrm>
            <a:off x="8839200" y="285750"/>
            <a:ext cx="931863" cy="74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Coded Modulation (VCM)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98326552"/>
              </p:ext>
            </p:extLst>
          </p:nvPr>
        </p:nvGraphicFramePr>
        <p:xfrm>
          <a:off x="503238" y="2244724"/>
          <a:ext cx="9136062" cy="433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10</a:t>
            </a:fld>
            <a:endParaRPr lang="en-US"/>
          </a:p>
        </p:txBody>
      </p:sp>
    </p:spTree>
    <p:extLst>
      <p:ext uri="{BB962C8B-B14F-4D97-AF65-F5344CB8AC3E}">
        <p14:creationId xmlns:p14="http://schemas.microsoft.com/office/powerpoint/2010/main" val="3104808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Near Earth network</a:t>
            </a:r>
            <a:endParaRPr lang="en-US" dirty="0"/>
          </a:p>
        </p:txBody>
      </p:sp>
      <p:sp>
        <p:nvSpPr>
          <p:cNvPr id="7" name="Text Placeholder 6"/>
          <p:cNvSpPr>
            <a:spLocks noGrp="1"/>
          </p:cNvSpPr>
          <p:nvPr>
            <p:ph type="body" idx="1"/>
          </p:nvPr>
        </p:nvSpPr>
        <p:spPr/>
        <p:txBody>
          <a:bodyPr/>
          <a:lstStyle/>
          <a:p>
            <a:r>
              <a:rPr lang="en-US" dirty="0" smtClean="0"/>
              <a:t>Ground Support Capabilities</a:t>
            </a:r>
            <a:endParaRPr lang="en-US" dirty="0"/>
          </a:p>
        </p:txBody>
      </p:sp>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11</a:t>
            </a:fld>
            <a:endParaRPr lang="en-US"/>
          </a:p>
        </p:txBody>
      </p:sp>
    </p:spTree>
    <p:extLst>
      <p:ext uri="{BB962C8B-B14F-4D97-AF65-F5344CB8AC3E}">
        <p14:creationId xmlns:p14="http://schemas.microsoft.com/office/powerpoint/2010/main" val="3487041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 Earth Network</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2299514"/>
              </p:ext>
            </p:extLst>
          </p:nvPr>
        </p:nvGraphicFramePr>
        <p:xfrm>
          <a:off x="503238" y="2103120"/>
          <a:ext cx="9136062" cy="5093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12</a:t>
            </a:fld>
            <a:endParaRPr lang="en-US"/>
          </a:p>
        </p:txBody>
      </p:sp>
    </p:spTree>
    <p:extLst>
      <p:ext uri="{BB962C8B-B14F-4D97-AF65-F5344CB8AC3E}">
        <p14:creationId xmlns:p14="http://schemas.microsoft.com/office/powerpoint/2010/main" val="267865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NEN CubeSat Support</a:t>
            </a:r>
            <a:endParaRPr lang="en-US" dirty="0"/>
          </a:p>
        </p:txBody>
      </p:sp>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13</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17407615"/>
              </p:ext>
            </p:extLst>
          </p:nvPr>
        </p:nvGraphicFramePr>
        <p:xfrm>
          <a:off x="503238" y="2244725"/>
          <a:ext cx="9136062"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1045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Mission Overview</a:t>
            </a:r>
            <a:endParaRPr lang="en-US" dirty="0"/>
          </a:p>
        </p:txBody>
      </p:sp>
      <p:sp>
        <p:nvSpPr>
          <p:cNvPr id="7" name="Text Placeholder 6"/>
          <p:cNvSpPr>
            <a:spLocks noGrp="1"/>
          </p:cNvSpPr>
          <p:nvPr>
            <p:ph type="body" idx="1"/>
          </p:nvPr>
        </p:nvSpPr>
        <p:spPr/>
        <p:txBody>
          <a:bodyPr/>
          <a:lstStyle/>
          <a:p>
            <a:r>
              <a:rPr lang="en-US" dirty="0" smtClean="0"/>
              <a:t>CCP and NEN</a:t>
            </a:r>
            <a:endParaRPr lang="en-US" dirty="0"/>
          </a:p>
        </p:txBody>
      </p:sp>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14</a:t>
            </a:fld>
            <a:endParaRPr lang="en-US"/>
          </a:p>
        </p:txBody>
      </p:sp>
    </p:spTree>
    <p:extLst>
      <p:ext uri="{BB962C8B-B14F-4D97-AF65-F5344CB8AC3E}">
        <p14:creationId xmlns:p14="http://schemas.microsoft.com/office/powerpoint/2010/main" val="1358322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CubeSat Communication Platform Mission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76573836"/>
              </p:ext>
            </p:extLst>
          </p:nvPr>
        </p:nvGraphicFramePr>
        <p:xfrm>
          <a:off x="503238" y="2244724"/>
          <a:ext cx="9136062" cy="4603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15</a:t>
            </a:fld>
            <a:endParaRPr lang="en-US"/>
          </a:p>
        </p:txBody>
      </p:sp>
    </p:spTree>
    <p:extLst>
      <p:ext uri="{BB962C8B-B14F-4D97-AF65-F5344CB8AC3E}">
        <p14:creationId xmlns:p14="http://schemas.microsoft.com/office/powerpoint/2010/main" val="2690244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Affiliations / Sponsors</a:t>
            </a:r>
            <a:endParaRPr lang="en-US" dirty="0"/>
          </a:p>
        </p:txBody>
      </p:sp>
      <p:sp>
        <p:nvSpPr>
          <p:cNvPr id="3" name="Content Placeholder 2"/>
          <p:cNvSpPr>
            <a:spLocks noGrp="1"/>
          </p:cNvSpPr>
          <p:nvPr>
            <p:ph idx="1"/>
          </p:nvPr>
        </p:nvSpPr>
        <p:spPr>
          <a:xfrm>
            <a:off x="503238" y="2244724"/>
            <a:ext cx="9136062" cy="4665663"/>
          </a:xfrm>
        </p:spPr>
        <p:txBody>
          <a:bodyPr/>
          <a:lstStyle/>
          <a:p>
            <a:pPr>
              <a:lnSpc>
                <a:spcPts val="1800"/>
              </a:lnSpc>
              <a:spcBef>
                <a:spcPts val="300"/>
              </a:spcBef>
            </a:pPr>
            <a:r>
              <a:rPr lang="en-US" dirty="0" smtClean="0"/>
              <a:t>The University of Alaska Fairbanks</a:t>
            </a:r>
          </a:p>
          <a:p>
            <a:pPr lvl="1">
              <a:lnSpc>
                <a:spcPts val="1800"/>
              </a:lnSpc>
            </a:pPr>
            <a:r>
              <a:rPr lang="en-US" dirty="0" smtClean="0"/>
              <a:t>Alaska Space Grant Program</a:t>
            </a:r>
          </a:p>
          <a:p>
            <a:pPr lvl="1">
              <a:lnSpc>
                <a:spcPts val="1800"/>
              </a:lnSpc>
            </a:pPr>
            <a:r>
              <a:rPr lang="en-US" dirty="0" smtClean="0"/>
              <a:t>Space Systems Engineering Program</a:t>
            </a:r>
          </a:p>
          <a:p>
            <a:pPr>
              <a:lnSpc>
                <a:spcPts val="1800"/>
              </a:lnSpc>
            </a:pPr>
            <a:r>
              <a:rPr lang="en-US" dirty="0" smtClean="0"/>
              <a:t>Air Force Research Laboratory</a:t>
            </a:r>
          </a:p>
          <a:p>
            <a:pPr lvl="1">
              <a:lnSpc>
                <a:spcPts val="1800"/>
              </a:lnSpc>
            </a:pPr>
            <a:r>
              <a:rPr lang="en-US" dirty="0" smtClean="0"/>
              <a:t>University Nanosatellite Program</a:t>
            </a:r>
          </a:p>
          <a:p>
            <a:pPr>
              <a:lnSpc>
                <a:spcPts val="1800"/>
              </a:lnSpc>
            </a:pPr>
            <a:r>
              <a:rPr lang="en-US" dirty="0" smtClean="0"/>
              <a:t>National Aeronautics and Space Administration</a:t>
            </a:r>
          </a:p>
          <a:p>
            <a:pPr lvl="1">
              <a:lnSpc>
                <a:spcPts val="1800"/>
              </a:lnSpc>
            </a:pPr>
            <a:r>
              <a:rPr lang="en-US" dirty="0" smtClean="0"/>
              <a:t>NASA Space Technology Research Fellowship Program</a:t>
            </a:r>
          </a:p>
          <a:p>
            <a:pPr lvl="1">
              <a:lnSpc>
                <a:spcPts val="1800"/>
              </a:lnSpc>
            </a:pPr>
            <a:r>
              <a:rPr lang="en-US" dirty="0" smtClean="0"/>
              <a:t>Near Earth Network</a:t>
            </a:r>
          </a:p>
          <a:p>
            <a:pPr>
              <a:lnSpc>
                <a:spcPts val="1800"/>
              </a:lnSpc>
            </a:pPr>
            <a:r>
              <a:rPr lang="en-US" dirty="0" smtClean="0"/>
              <a:t>Contacts:</a:t>
            </a:r>
            <a:endParaRPr lang="en-US" dirty="0"/>
          </a:p>
          <a:p>
            <a:pPr lvl="1">
              <a:lnSpc>
                <a:spcPts val="1800"/>
              </a:lnSpc>
            </a:pPr>
            <a:r>
              <a:rPr lang="en-US" dirty="0" smtClean="0"/>
              <a:t>NASA NEN:	Scott </a:t>
            </a:r>
            <a:r>
              <a:rPr lang="en-US" dirty="0" err="1" smtClean="0"/>
              <a:t>Schaire</a:t>
            </a:r>
            <a:r>
              <a:rPr lang="en-US" dirty="0"/>
              <a:t>, </a:t>
            </a:r>
            <a:r>
              <a:rPr lang="en-US" dirty="0" smtClean="0">
                <a:hlinkClick r:id="rId3"/>
              </a:rPr>
              <a:t>scott.h.schaire@nasa.gov</a:t>
            </a:r>
            <a:r>
              <a:rPr lang="en-US" dirty="0" smtClean="0"/>
              <a:t> </a:t>
            </a:r>
          </a:p>
          <a:p>
            <a:pPr lvl="1">
              <a:lnSpc>
                <a:spcPts val="1800"/>
              </a:lnSpc>
            </a:pPr>
            <a:r>
              <a:rPr lang="en-US" dirty="0" smtClean="0"/>
              <a:t>CCP CubeSat: 	Justin Long, </a:t>
            </a:r>
            <a:r>
              <a:rPr lang="en-US" dirty="0" smtClean="0">
                <a:hlinkClick r:id="rId4"/>
              </a:rPr>
              <a:t>justin.long@nasa.gov</a:t>
            </a:r>
            <a:endParaRPr lang="en-US" dirty="0" smtClean="0"/>
          </a:p>
          <a:p>
            <a:pPr lvl="1">
              <a:lnSpc>
                <a:spcPts val="1800"/>
              </a:lnSpc>
            </a:pPr>
            <a:r>
              <a:rPr lang="en-US" dirty="0" smtClean="0"/>
              <a:t>			</a:t>
            </a:r>
            <a:r>
              <a:rPr lang="en-US" dirty="0" smtClean="0"/>
              <a:t>Dr. Denise </a:t>
            </a:r>
            <a:r>
              <a:rPr lang="en-US" dirty="0" err="1" smtClean="0"/>
              <a:t>Thorsen</a:t>
            </a:r>
            <a:r>
              <a:rPr lang="en-US" dirty="0" smtClean="0"/>
              <a:t>: </a:t>
            </a:r>
            <a:r>
              <a:rPr lang="en-US" dirty="0" smtClean="0">
                <a:hlinkClick r:id="rId5"/>
              </a:rPr>
              <a:t>dlthorsen@alaska.edu</a:t>
            </a:r>
            <a:r>
              <a:rPr lang="en-US" dirty="0" smtClean="0"/>
              <a:t> </a:t>
            </a:r>
          </a:p>
          <a:p>
            <a:pPr lvl="1">
              <a:lnSpc>
                <a:spcPts val="1800"/>
              </a:lnSpc>
            </a:pPr>
            <a:endParaRPr lang="en-US" dirty="0" smtClean="0"/>
          </a:p>
        </p:txBody>
      </p:sp>
      <p:sp>
        <p:nvSpPr>
          <p:cNvPr id="4" name="Footer Placeholder 3"/>
          <p:cNvSpPr>
            <a:spLocks noGrp="1"/>
          </p:cNvSpPr>
          <p:nvPr>
            <p:ph type="ftr" sz="quarter" idx="10"/>
          </p:nvPr>
        </p:nvSpPr>
        <p:spPr/>
        <p:txBody>
          <a:bodyPr/>
          <a:lstStyle/>
          <a:p>
            <a:r>
              <a:rPr lang="en-US" dirty="0"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16</a:t>
            </a:fld>
            <a:endParaRPr lang="en-US"/>
          </a:p>
        </p:txBody>
      </p:sp>
      <p:pic>
        <p:nvPicPr>
          <p:cNvPr id="6" name="Picture 2" descr="Image result for uaf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7821" y="1958320"/>
            <a:ext cx="2083016" cy="449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niversitynanosat.org/images/unp-logo-s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8590" y="4399908"/>
            <a:ext cx="1082134" cy="605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universitynanosat.org/images/afrl-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687" y="3753252"/>
            <a:ext cx="1740452" cy="786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ep.alaska.edu/images/logos/SSE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5144" y="2916057"/>
            <a:ext cx="1115580" cy="11155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alaska space grant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5674" y="2478124"/>
            <a:ext cx="1314302" cy="1266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5" descr="NASA insigniaCMYK"/>
          <p:cNvPicPr preferRelativeResize="0">
            <a:picLocks noChangeAspect="1" noChangeArrowheads="1"/>
          </p:cNvPicPr>
          <p:nvPr/>
        </p:nvPicPr>
        <p:blipFill>
          <a:blip r:embed="rId11"/>
          <a:srcRect/>
          <a:stretch>
            <a:fillRect/>
          </a:stretch>
        </p:blipFill>
        <p:spPr bwMode="auto">
          <a:xfrm>
            <a:off x="6901276" y="4839975"/>
            <a:ext cx="931863" cy="746125"/>
          </a:xfrm>
          <a:prstGeom prst="rect">
            <a:avLst/>
          </a:prstGeom>
          <a:noFill/>
          <a:ln w="9525">
            <a:noFill/>
            <a:miter lim="800000"/>
            <a:headEnd/>
            <a:tailEnd/>
          </a:ln>
        </p:spPr>
      </p:pic>
      <p:grpSp>
        <p:nvGrpSpPr>
          <p:cNvPr id="16" name="Group 15"/>
          <p:cNvGrpSpPr/>
          <p:nvPr/>
        </p:nvGrpSpPr>
        <p:grpSpPr>
          <a:xfrm>
            <a:off x="7988300" y="5657850"/>
            <a:ext cx="1728788" cy="1130300"/>
            <a:chOff x="7988300" y="5657850"/>
            <a:chExt cx="1728788" cy="1130300"/>
          </a:xfrm>
        </p:grpSpPr>
        <p:sp>
          <p:nvSpPr>
            <p:cNvPr id="15" name="Rectangle 14"/>
            <p:cNvSpPr/>
            <p:nvPr/>
          </p:nvSpPr>
          <p:spPr bwMode="auto">
            <a:xfrm>
              <a:off x="7988300" y="5657850"/>
              <a:ext cx="1728788" cy="11303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rgbClr val="666666"/>
                </a:solidFill>
                <a:effectLst/>
                <a:latin typeface="55 Helvetica Roman" pitchFamily="1" charset="0"/>
              </a:endParaRPr>
            </a:p>
          </p:txBody>
        </p:sp>
        <p:grpSp>
          <p:nvGrpSpPr>
            <p:cNvPr id="14" name="Group 13"/>
            <p:cNvGrpSpPr/>
            <p:nvPr/>
          </p:nvGrpSpPr>
          <p:grpSpPr>
            <a:xfrm>
              <a:off x="8042924" y="5710899"/>
              <a:ext cx="1596376" cy="1024250"/>
              <a:chOff x="6577374" y="4955177"/>
              <a:chExt cx="2893969" cy="1856798"/>
            </a:xfrm>
          </p:grpSpPr>
          <p:pic>
            <p:nvPicPr>
              <p:cNvPr id="12" name="Picture 11"/>
              <p:cNvPicPr>
                <a:picLocks noChangeAspect="1"/>
              </p:cNvPicPr>
              <p:nvPr/>
            </p:nvPicPr>
            <p:blipFill rotWithShape="1">
              <a:blip r:embed="rId12">
                <a:extLst>
                  <a:ext uri="{28A0092B-C50C-407E-A947-70E740481C1C}">
                    <a14:useLocalDpi xmlns:a14="http://schemas.microsoft.com/office/drawing/2010/main"/>
                  </a:ext>
                </a:extLst>
              </a:blip>
              <a:srcRect t="24679" r="68281" b="63738"/>
              <a:stretch/>
            </p:blipFill>
            <p:spPr>
              <a:xfrm>
                <a:off x="6577374" y="6017623"/>
                <a:ext cx="2893969" cy="794352"/>
              </a:xfrm>
              <a:prstGeom prst="rect">
                <a:avLst/>
              </a:prstGeom>
            </p:spPr>
          </p:pic>
          <p:pic>
            <p:nvPicPr>
              <p:cNvPr id="13" name="Picture 12"/>
              <p:cNvPicPr>
                <a:picLocks noChangeAspect="1"/>
              </p:cNvPicPr>
              <p:nvPr/>
            </p:nvPicPr>
            <p:blipFill rotWithShape="1">
              <a:blip r:embed="rId12">
                <a:extLst>
                  <a:ext uri="{28A0092B-C50C-407E-A947-70E740481C1C}">
                    <a14:useLocalDpi xmlns:a14="http://schemas.microsoft.com/office/drawing/2010/main"/>
                  </a:ext>
                </a:extLst>
              </a:blip>
              <a:srcRect l="1914" t="9187" r="85963" b="63738"/>
              <a:stretch/>
            </p:blipFill>
            <p:spPr>
              <a:xfrm>
                <a:off x="6757850" y="4955177"/>
                <a:ext cx="1105989" cy="1856797"/>
              </a:xfrm>
              <a:prstGeom prst="rect">
                <a:avLst/>
              </a:prstGeom>
            </p:spPr>
          </p:pic>
        </p:grpSp>
      </p:grpSp>
    </p:spTree>
    <p:extLst>
      <p:ext uri="{BB962C8B-B14F-4D97-AF65-F5344CB8AC3E}">
        <p14:creationId xmlns:p14="http://schemas.microsoft.com/office/powerpoint/2010/main" val="2065154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Your Title Here</a:t>
            </a:r>
          </a:p>
        </p:txBody>
      </p:sp>
      <p:sp>
        <p:nvSpPr>
          <p:cNvPr id="6" name="Slide Number Placeholder 4"/>
          <p:cNvSpPr>
            <a:spLocks noGrp="1"/>
          </p:cNvSpPr>
          <p:nvPr>
            <p:ph type="sldNum" sz="quarter" idx="11"/>
          </p:nvPr>
        </p:nvSpPr>
        <p:spPr/>
        <p:txBody>
          <a:bodyPr/>
          <a:lstStyle/>
          <a:p>
            <a:fld id="{31E8F8C7-1345-914C-ADE2-537EC42CE81A}" type="slidenum">
              <a:rPr lang="en-US"/>
              <a:pPr/>
              <a:t>17</a:t>
            </a:fld>
            <a:endParaRPr lang="en-US"/>
          </a:p>
        </p:txBody>
      </p:sp>
      <p:sp>
        <p:nvSpPr>
          <p:cNvPr id="126980" name="Rectangle 4"/>
          <p:cNvSpPr>
            <a:spLocks noGrp="1" noChangeArrowheads="1"/>
          </p:cNvSpPr>
          <p:nvPr>
            <p:ph type="title"/>
          </p:nvPr>
        </p:nvSpPr>
        <p:spPr>
          <a:xfrm>
            <a:off x="-3136900" y="7772400"/>
            <a:ext cx="1927225" cy="1036638"/>
          </a:xfrm>
        </p:spPr>
        <p:txBody>
          <a:bodyPr/>
          <a:lstStyle/>
          <a:p>
            <a:r>
              <a:rPr lang="en-US" sz="1100"/>
              <a:t>SignOffPage</a:t>
            </a:r>
            <a:endParaRPr lang="en-US"/>
          </a:p>
        </p:txBody>
      </p:sp>
      <p:sp>
        <p:nvSpPr>
          <p:cNvPr id="126981" name="Rectangle 5"/>
          <p:cNvSpPr>
            <a:spLocks noChangeArrowheads="1"/>
          </p:cNvSpPr>
          <p:nvPr/>
        </p:nvSpPr>
        <p:spPr bwMode="auto">
          <a:xfrm>
            <a:off x="157163" y="7102475"/>
            <a:ext cx="9901237" cy="669925"/>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126988" name="Picture 12" descr="NASA insigniaCMYK"/>
          <p:cNvPicPr preferRelativeResize="0">
            <a:picLocks noChangeAspect="1" noChangeArrowheads="1"/>
          </p:cNvPicPr>
          <p:nvPr/>
        </p:nvPicPr>
        <p:blipFill>
          <a:blip r:embed="rId3"/>
          <a:srcRect/>
          <a:stretch>
            <a:fillRect/>
          </a:stretch>
        </p:blipFill>
        <p:spPr bwMode="auto">
          <a:xfrm>
            <a:off x="4302125" y="3303588"/>
            <a:ext cx="1454150" cy="1163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Further NEN Information</a:t>
            </a:r>
            <a:endParaRPr lang="en-US" dirty="0"/>
          </a:p>
        </p:txBody>
      </p:sp>
      <p:sp>
        <p:nvSpPr>
          <p:cNvPr id="7" name="Text Placeholder 6"/>
          <p:cNvSpPr>
            <a:spLocks noGrp="1"/>
          </p:cNvSpPr>
          <p:nvPr>
            <p:ph type="body" idx="1"/>
          </p:nvPr>
        </p:nvSpPr>
        <p:spPr/>
        <p:txBody>
          <a:bodyPr/>
          <a:lstStyle/>
          <a:p>
            <a:r>
              <a:rPr lang="en-US" dirty="0" smtClean="0"/>
              <a:t>Backup Slides</a:t>
            </a:r>
            <a:endParaRPr lang="en-US" dirty="0"/>
          </a:p>
        </p:txBody>
      </p:sp>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18</a:t>
            </a:fld>
            <a:endParaRPr lang="en-US"/>
          </a:p>
        </p:txBody>
      </p:sp>
    </p:spTree>
    <p:extLst>
      <p:ext uri="{BB962C8B-B14F-4D97-AF65-F5344CB8AC3E}">
        <p14:creationId xmlns:p14="http://schemas.microsoft.com/office/powerpoint/2010/main" val="1362574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Near Earth Network Overview</a:t>
            </a:r>
          </a:p>
        </p:txBody>
      </p:sp>
      <p:sp>
        <p:nvSpPr>
          <p:cNvPr id="4" name="Content Placeholder 3"/>
          <p:cNvSpPr>
            <a:spLocks noGrp="1"/>
          </p:cNvSpPr>
          <p:nvPr>
            <p:ph idx="1"/>
          </p:nvPr>
        </p:nvSpPr>
        <p:spPr/>
        <p:txBody>
          <a:bodyPr>
            <a:normAutofit/>
          </a:bodyPr>
          <a:lstStyle/>
          <a:p>
            <a:r>
              <a:rPr lang="en-US" sz="2640" b="1" dirty="0"/>
              <a:t>As shown on the following slide, the NASA Near Earth Network (NEN) is composed of stations distributed throughout the world </a:t>
            </a:r>
          </a:p>
          <a:p>
            <a:r>
              <a:rPr lang="en-US" sz="2640" b="1" dirty="0"/>
              <a:t>NEN services are provided through </a:t>
            </a:r>
          </a:p>
          <a:p>
            <a:pPr lvl="1"/>
            <a:r>
              <a:rPr lang="en-US" sz="2200" dirty="0"/>
              <a:t>NASA-owned and operated ground stations</a:t>
            </a:r>
          </a:p>
          <a:p>
            <a:pPr lvl="1"/>
            <a:r>
              <a:rPr lang="en-US" sz="2200" dirty="0"/>
              <a:t>Partner agencies (e.g., National Oceanic and Atmospheric Administration (NOAA) Command and Data Acquisition (CDA))</a:t>
            </a:r>
          </a:p>
          <a:p>
            <a:pPr lvl="1"/>
            <a:r>
              <a:rPr lang="en-US" sz="2200" dirty="0"/>
              <a:t>Commercial ground station providers (e.g., Kongsberg Satellite Services (KSAT), Swedish Space Corporation (SSC) and its subsidiaries</a:t>
            </a:r>
          </a:p>
          <a:p>
            <a:pPr marL="382219" lvl="1" indent="-382219">
              <a:spcBef>
                <a:spcPts val="1320"/>
              </a:spcBef>
              <a:buFont typeface="Wingdings 3" panose="05040102010807070707" pitchFamily="18" charset="2"/>
              <a:buChar char=""/>
            </a:pPr>
            <a:r>
              <a:rPr lang="en-US" sz="2640" b="1" dirty="0"/>
              <a:t>The NEN supports orbits in the Near Earth region from Earth to 2 million kilometers</a:t>
            </a:r>
          </a:p>
          <a:p>
            <a:pPr lvl="1"/>
            <a:r>
              <a:rPr lang="en-US" sz="2200" dirty="0"/>
              <a:t>Communication services are provided for various low-Earth orbits (LEO), geosynchronous orbits (GEO), highly elliptical orbits (HEO), LaGrange orbits, lunar and suborbital, and launch trajectories</a:t>
            </a:r>
          </a:p>
          <a:p>
            <a:endParaRPr lang="en-US" sz="2640" dirty="0"/>
          </a:p>
          <a:p>
            <a:endParaRPr lang="en-US" sz="2640" dirty="0"/>
          </a:p>
          <a:p>
            <a:endParaRPr lang="en-US" sz="2640" dirty="0"/>
          </a:p>
          <a:p>
            <a:endParaRPr lang="en-US" sz="2640" dirty="0"/>
          </a:p>
          <a:p>
            <a:endParaRPr lang="en-US" sz="2640" dirty="0"/>
          </a:p>
          <a:p>
            <a:pPr lvl="1"/>
            <a:endParaRPr lang="en-US" sz="2200" dirty="0"/>
          </a:p>
        </p:txBody>
      </p:sp>
      <p:sp>
        <p:nvSpPr>
          <p:cNvPr id="2" name="Slide Number Placeholder 1"/>
          <p:cNvSpPr>
            <a:spLocks noGrp="1"/>
          </p:cNvSpPr>
          <p:nvPr>
            <p:ph type="sldNum" sz="quarter" idx="12"/>
          </p:nvPr>
        </p:nvSpPr>
        <p:spPr/>
        <p:txBody>
          <a:bodyPr/>
          <a:lstStyle/>
          <a:p>
            <a:pPr defTabSz="1005840" eaLnBrk="1" hangingPunct="1">
              <a:defRPr/>
            </a:pPr>
            <a:fld id="{9C496578-3D16-42BB-8BA6-E6AD25D8AA44}" type="slidenum">
              <a:rPr lang="en-US" b="1">
                <a:solidFill>
                  <a:prstClr val="black">
                    <a:tint val="75000"/>
                  </a:prstClr>
                </a:solidFill>
              </a:rPr>
              <a:pPr defTabSz="1005840" eaLnBrk="1" hangingPunct="1">
                <a:defRPr/>
              </a:pPr>
              <a:t>19</a:t>
            </a:fld>
            <a:endParaRPr lang="en-US" b="1" dirty="0">
              <a:solidFill>
                <a:prstClr val="black">
                  <a:tint val="75000"/>
                </a:prstClr>
              </a:solidFill>
            </a:endParaRPr>
          </a:p>
        </p:txBody>
      </p:sp>
    </p:spTree>
    <p:extLst>
      <p:ext uri="{BB962C8B-B14F-4D97-AF65-F5344CB8AC3E}">
        <p14:creationId xmlns:p14="http://schemas.microsoft.com/office/powerpoint/2010/main" val="2102202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83743040"/>
              </p:ext>
            </p:extLst>
          </p:nvPr>
        </p:nvGraphicFramePr>
        <p:xfrm>
          <a:off x="503238" y="2244725"/>
          <a:ext cx="9136062"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2</a:t>
            </a:fld>
            <a:endParaRPr lang="en-US"/>
          </a:p>
        </p:txBody>
      </p:sp>
    </p:spTree>
    <p:extLst>
      <p:ext uri="{BB962C8B-B14F-4D97-AF65-F5344CB8AC3E}">
        <p14:creationId xmlns:p14="http://schemas.microsoft.com/office/powerpoint/2010/main" val="2882413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005840" eaLnBrk="1" hangingPunct="1">
              <a:defRPr/>
            </a:pPr>
            <a:fld id="{9C496578-3D16-42BB-8BA6-E6AD25D8AA44}" type="slidenum">
              <a:rPr lang="en-US" b="1">
                <a:solidFill>
                  <a:prstClr val="black">
                    <a:tint val="75000"/>
                  </a:prstClr>
                </a:solidFill>
              </a:rPr>
              <a:pPr defTabSz="1005840" eaLnBrk="1" hangingPunct="1">
                <a:defRPr/>
              </a:pPr>
              <a:t>20</a:t>
            </a:fld>
            <a:endParaRPr lang="en-US" b="1" dirty="0">
              <a:solidFill>
                <a:prstClr val="black">
                  <a:tint val="75000"/>
                </a:prst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1706"/>
            <a:ext cx="10058400" cy="6705600"/>
          </a:xfrm>
          <a:prstGeom prst="rect">
            <a:avLst/>
          </a:prstGeom>
        </p:spPr>
      </p:pic>
    </p:spTree>
    <p:extLst>
      <p:ext uri="{BB962C8B-B14F-4D97-AF65-F5344CB8AC3E}">
        <p14:creationId xmlns:p14="http://schemas.microsoft.com/office/powerpoint/2010/main" val="1870709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p:cNvSpPr>
            <a:spLocks noGrp="1"/>
          </p:cNvSpPr>
          <p:nvPr>
            <p:ph type="title"/>
          </p:nvPr>
        </p:nvSpPr>
        <p:spPr/>
        <p:txBody>
          <a:bodyPr>
            <a:normAutofit fontScale="90000"/>
          </a:bodyPr>
          <a:lstStyle/>
          <a:p>
            <a:r>
              <a:rPr lang="en-US" dirty="0"/>
              <a:t>NEN Ka-Band Initiative Adds </a:t>
            </a:r>
            <a:r>
              <a:rPr lang="en-US" dirty="0" smtClean="0"/>
              <a:t>Stations </a:t>
            </a:r>
            <a:r>
              <a:rPr lang="en-US" dirty="0"/>
              <a:t>for Increased Capacity</a:t>
            </a:r>
          </a:p>
        </p:txBody>
      </p:sp>
      <p:pic>
        <p:nvPicPr>
          <p:cNvPr id="60" name="Picture 59">
            <a:extLst>
              <a:ext uri="{FF2B5EF4-FFF2-40B4-BE49-F238E27FC236}">
                <a16:creationId xmlns:a16="http://schemas.microsoft.com/office/drawing/2014/main" id="{E399C74D-DE6F-4AFC-8689-34842F5DE06A}"/>
              </a:ext>
            </a:extLst>
          </p:cNvPr>
          <p:cNvPicPr>
            <a:picLocks noChangeAspect="1"/>
          </p:cNvPicPr>
          <p:nvPr/>
        </p:nvPicPr>
        <p:blipFill rotWithShape="1">
          <a:blip r:embed="rId3"/>
          <a:srcRect l="-208"/>
          <a:stretch/>
        </p:blipFill>
        <p:spPr>
          <a:xfrm>
            <a:off x="406538" y="1444738"/>
            <a:ext cx="9305674" cy="5741910"/>
          </a:xfrm>
          <a:prstGeom prst="rect">
            <a:avLst/>
          </a:prstGeom>
          <a:solidFill>
            <a:schemeClr val="bg1"/>
          </a:solidFill>
        </p:spPr>
      </p:pic>
      <p:sp>
        <p:nvSpPr>
          <p:cNvPr id="2" name="Slide Number Placeholder 1"/>
          <p:cNvSpPr>
            <a:spLocks noGrp="1"/>
          </p:cNvSpPr>
          <p:nvPr>
            <p:ph type="sldNum" sz="quarter" idx="12"/>
          </p:nvPr>
        </p:nvSpPr>
        <p:spPr/>
        <p:txBody>
          <a:bodyPr/>
          <a:lstStyle/>
          <a:p>
            <a:pPr defTabSz="1005840" eaLnBrk="1" hangingPunct="1">
              <a:defRPr/>
            </a:pPr>
            <a:fld id="{9C496578-3D16-42BB-8BA6-E6AD25D8AA44}" type="slidenum">
              <a:rPr lang="en-US" b="1">
                <a:solidFill>
                  <a:prstClr val="black">
                    <a:tint val="75000"/>
                  </a:prstClr>
                </a:solidFill>
              </a:rPr>
              <a:pPr defTabSz="1005840" eaLnBrk="1" hangingPunct="1">
                <a:defRPr/>
              </a:pPr>
              <a:t>21</a:t>
            </a:fld>
            <a:endParaRPr lang="en-US" b="1" dirty="0">
              <a:solidFill>
                <a:prstClr val="black">
                  <a:tint val="75000"/>
                </a:prstClr>
              </a:solidFill>
            </a:endParaRPr>
          </a:p>
        </p:txBody>
      </p:sp>
    </p:spTree>
    <p:extLst>
      <p:ext uri="{BB962C8B-B14F-4D97-AF65-F5344CB8AC3E}">
        <p14:creationId xmlns:p14="http://schemas.microsoft.com/office/powerpoint/2010/main" val="3308671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NEN Frequencies and Bandwidths for NTIA Licensing</a:t>
            </a:r>
            <a:endParaRPr lang="en-US" dirty="0"/>
          </a:p>
        </p:txBody>
      </p:sp>
      <p:sp>
        <p:nvSpPr>
          <p:cNvPr id="5" name="Slide Number Placeholder 4"/>
          <p:cNvSpPr>
            <a:spLocks noGrp="1"/>
          </p:cNvSpPr>
          <p:nvPr>
            <p:ph type="sldNum" sz="quarter" idx="12"/>
          </p:nvPr>
        </p:nvSpPr>
        <p:spPr/>
        <p:txBody>
          <a:bodyPr/>
          <a:lstStyle/>
          <a:p>
            <a:pPr defTabSz="1005840" eaLnBrk="1" hangingPunct="1"/>
            <a:fld id="{9C496578-3D16-42BB-8BA6-E6AD25D8AA44}" type="slidenum">
              <a:rPr lang="en-US" b="1">
                <a:solidFill>
                  <a:prstClr val="black">
                    <a:tint val="75000"/>
                  </a:prstClr>
                </a:solidFill>
              </a:rPr>
              <a:pPr defTabSz="1005840" eaLnBrk="1" hangingPunct="1"/>
              <a:t>22</a:t>
            </a:fld>
            <a:endParaRPr lang="en-US" b="1" dirty="0">
              <a:solidFill>
                <a:prstClr val="black">
                  <a:tint val="75000"/>
                </a:prstClr>
              </a:solidFill>
            </a:endParaRPr>
          </a:p>
        </p:txBody>
      </p:sp>
      <p:graphicFrame>
        <p:nvGraphicFramePr>
          <p:cNvPr id="2" name="Table 1"/>
          <p:cNvGraphicFramePr>
            <a:graphicFrameLocks noGrp="1"/>
          </p:cNvGraphicFramePr>
          <p:nvPr>
            <p:extLst/>
          </p:nvPr>
        </p:nvGraphicFramePr>
        <p:xfrm>
          <a:off x="251460" y="1542278"/>
          <a:ext cx="9555480" cy="4369308"/>
        </p:xfrm>
        <a:graphic>
          <a:graphicData uri="http://schemas.openxmlformats.org/drawingml/2006/table">
            <a:tbl>
              <a:tblPr firstRow="1" bandRow="1">
                <a:tableStyleId>{5C22544A-7EE6-4342-B048-85BDC9FD1C3A}</a:tableStyleId>
              </a:tblPr>
              <a:tblGrid>
                <a:gridCol w="1508760">
                  <a:extLst>
                    <a:ext uri="{9D8B030D-6E8A-4147-A177-3AD203B41FA5}">
                      <a16:colId xmlns:a16="http://schemas.microsoft.com/office/drawing/2014/main" val="20000"/>
                    </a:ext>
                  </a:extLst>
                </a:gridCol>
                <a:gridCol w="2011680">
                  <a:extLst>
                    <a:ext uri="{9D8B030D-6E8A-4147-A177-3AD203B41FA5}">
                      <a16:colId xmlns:a16="http://schemas.microsoft.com/office/drawing/2014/main" val="20001"/>
                    </a:ext>
                  </a:extLst>
                </a:gridCol>
                <a:gridCol w="2715768">
                  <a:extLst>
                    <a:ext uri="{9D8B030D-6E8A-4147-A177-3AD203B41FA5}">
                      <a16:colId xmlns:a16="http://schemas.microsoft.com/office/drawing/2014/main" val="20002"/>
                    </a:ext>
                  </a:extLst>
                </a:gridCol>
                <a:gridCol w="1408176">
                  <a:extLst>
                    <a:ext uri="{9D8B030D-6E8A-4147-A177-3AD203B41FA5}">
                      <a16:colId xmlns:a16="http://schemas.microsoft.com/office/drawing/2014/main" val="20003"/>
                    </a:ext>
                  </a:extLst>
                </a:gridCol>
                <a:gridCol w="1911096">
                  <a:extLst>
                    <a:ext uri="{9D8B030D-6E8A-4147-A177-3AD203B41FA5}">
                      <a16:colId xmlns:a16="http://schemas.microsoft.com/office/drawing/2014/main" val="20004"/>
                    </a:ext>
                  </a:extLst>
                </a:gridCol>
              </a:tblGrid>
              <a:tr h="905256">
                <a:tc>
                  <a:txBody>
                    <a:bodyPr/>
                    <a:lstStyle/>
                    <a:p>
                      <a:pPr algn="ctr"/>
                      <a:r>
                        <a:rPr lang="en-US" sz="1800" dirty="0"/>
                        <a:t>Band</a:t>
                      </a:r>
                    </a:p>
                  </a:txBody>
                  <a:tcPr marL="100584" marR="100584" marT="50292" marB="50292" anchor="ctr"/>
                </a:tc>
                <a:tc>
                  <a:txBody>
                    <a:bodyPr/>
                    <a:lstStyle/>
                    <a:p>
                      <a:pPr algn="ctr"/>
                      <a:r>
                        <a:rPr lang="en-US" sz="1800" dirty="0"/>
                        <a:t>Function</a:t>
                      </a:r>
                    </a:p>
                  </a:txBody>
                  <a:tcPr marL="100584" marR="100584" marT="50292" marB="50292" anchor="ctr"/>
                </a:tc>
                <a:tc>
                  <a:txBody>
                    <a:bodyPr/>
                    <a:lstStyle/>
                    <a:p>
                      <a:pPr algn="ctr"/>
                      <a:r>
                        <a:rPr lang="en-US" sz="1800" dirty="0"/>
                        <a:t>Frequency Band (MHz)</a:t>
                      </a:r>
                    </a:p>
                  </a:txBody>
                  <a:tcPr marL="100584" marR="100584" marT="50292" marB="50292" anchor="ctr"/>
                </a:tc>
                <a:tc>
                  <a:txBody>
                    <a:bodyPr/>
                    <a:lstStyle/>
                    <a:p>
                      <a:pPr algn="ctr"/>
                      <a:r>
                        <a:rPr lang="en-US" sz="1800" dirty="0"/>
                        <a:t>Bandwidth (MHz)</a:t>
                      </a:r>
                    </a:p>
                  </a:txBody>
                  <a:tcPr marL="100584" marR="100584" marT="50292" marB="50292" anchor="ctr"/>
                </a:tc>
                <a:tc>
                  <a:txBody>
                    <a:bodyPr/>
                    <a:lstStyle/>
                    <a:p>
                      <a:pPr algn="ctr"/>
                      <a:r>
                        <a:rPr lang="en-US" sz="1800" dirty="0"/>
                        <a:t>Maximum Bandwidth per Transmitter (MHz)</a:t>
                      </a:r>
                    </a:p>
                  </a:txBody>
                  <a:tcPr marL="100584" marR="100584" marT="50292" marB="50292" anchor="ctr"/>
                </a:tc>
                <a:extLst>
                  <a:ext uri="{0D108BD9-81ED-4DB2-BD59-A6C34878D82A}">
                    <a16:rowId xmlns:a16="http://schemas.microsoft.com/office/drawing/2014/main" val="10000"/>
                  </a:ext>
                </a:extLst>
              </a:tr>
              <a:tr h="407924">
                <a:tc>
                  <a:txBody>
                    <a:bodyPr/>
                    <a:lstStyle/>
                    <a:p>
                      <a:r>
                        <a:rPr lang="en-US" sz="1800" dirty="0"/>
                        <a:t>S Uplink</a:t>
                      </a:r>
                    </a:p>
                  </a:txBody>
                  <a:tcPr marL="100584" marR="100584" marT="50292" marB="50292" anchor="ctr"/>
                </a:tc>
                <a:tc>
                  <a:txBody>
                    <a:bodyPr/>
                    <a:lstStyle/>
                    <a:p>
                      <a:r>
                        <a:rPr lang="en-US" sz="1800" dirty="0"/>
                        <a:t>Earth to Space</a:t>
                      </a:r>
                    </a:p>
                  </a:txBody>
                  <a:tcPr marL="100584" marR="100584" marT="50292" marB="50292" anchor="ctr"/>
                </a:tc>
                <a:tc>
                  <a:txBody>
                    <a:bodyPr/>
                    <a:lstStyle/>
                    <a:p>
                      <a:pPr algn="ctr"/>
                      <a:r>
                        <a:rPr lang="en-US" sz="1800" dirty="0"/>
                        <a:t>2,025-2,110</a:t>
                      </a:r>
                    </a:p>
                  </a:txBody>
                  <a:tcPr marL="100584" marR="100584" marT="50292" marB="50292" anchor="ctr"/>
                </a:tc>
                <a:tc>
                  <a:txBody>
                    <a:bodyPr/>
                    <a:lstStyle/>
                    <a:p>
                      <a:pPr algn="ctr"/>
                      <a:r>
                        <a:rPr lang="en-US" sz="1800" dirty="0"/>
                        <a:t>85 </a:t>
                      </a:r>
                    </a:p>
                  </a:txBody>
                  <a:tcPr marL="100584" marR="100584" marT="50292" marB="50292" anchor="ctr"/>
                </a:tc>
                <a:tc>
                  <a:txBody>
                    <a:bodyPr/>
                    <a:lstStyle/>
                    <a:p>
                      <a:pPr algn="ctr"/>
                      <a:r>
                        <a:rPr lang="en-US" sz="1800" dirty="0"/>
                        <a:t>Typically &lt;5 </a:t>
                      </a:r>
                    </a:p>
                  </a:txBody>
                  <a:tcPr marL="100584" marR="100584" marT="50292" marB="50292" anchor="ctr"/>
                </a:tc>
                <a:extLst>
                  <a:ext uri="{0D108BD9-81ED-4DB2-BD59-A6C34878D82A}">
                    <a16:rowId xmlns:a16="http://schemas.microsoft.com/office/drawing/2014/main" val="10001"/>
                  </a:ext>
                </a:extLst>
              </a:tr>
              <a:tr h="637032">
                <a:tc>
                  <a:txBody>
                    <a:bodyPr/>
                    <a:lstStyle/>
                    <a:p>
                      <a:r>
                        <a:rPr lang="en-US" sz="1800" dirty="0"/>
                        <a:t>X Uplink</a:t>
                      </a:r>
                    </a:p>
                  </a:txBody>
                  <a:tcPr marL="100584" marR="100584" marT="50292" marB="50292" anchor="ctr"/>
                </a:tc>
                <a:tc>
                  <a:txBody>
                    <a:bodyPr/>
                    <a:lstStyle/>
                    <a:p>
                      <a:r>
                        <a:rPr lang="en-US" sz="1800" dirty="0"/>
                        <a:t>Earth to Space</a:t>
                      </a:r>
                    </a:p>
                  </a:txBody>
                  <a:tcPr marL="100584" marR="100584" marT="50292" marB="50292" anchor="ctr"/>
                </a:tc>
                <a:tc>
                  <a:txBody>
                    <a:bodyPr/>
                    <a:lstStyle/>
                    <a:p>
                      <a:pPr algn="ctr"/>
                      <a:r>
                        <a:rPr lang="en-US" sz="1800" dirty="0"/>
                        <a:t>7,190-7,235</a:t>
                      </a:r>
                    </a:p>
                    <a:p>
                      <a:pPr algn="ctr"/>
                      <a:r>
                        <a:rPr lang="en-US" sz="1800" dirty="0"/>
                        <a:t>(Two NEN sites to 7,200)</a:t>
                      </a:r>
                    </a:p>
                  </a:txBody>
                  <a:tcPr marL="100584" marR="100584" marT="50292" marB="50292" anchor="ctr"/>
                </a:tc>
                <a:tc>
                  <a:txBody>
                    <a:bodyPr/>
                    <a:lstStyle/>
                    <a:p>
                      <a:pPr algn="ctr"/>
                      <a:r>
                        <a:rPr lang="en-US" sz="1800" dirty="0"/>
                        <a:t>10</a:t>
                      </a:r>
                    </a:p>
                  </a:txBody>
                  <a:tcPr marL="100584" marR="100584" marT="50292" marB="50292" anchor="ctr"/>
                </a:tc>
                <a:tc>
                  <a:txBody>
                    <a:bodyPr/>
                    <a:lstStyle/>
                    <a:p>
                      <a:pPr algn="ctr"/>
                      <a:r>
                        <a:rPr lang="en-US" sz="1800" dirty="0"/>
                        <a:t>Typically &lt;5</a:t>
                      </a:r>
                    </a:p>
                  </a:txBody>
                  <a:tcPr marL="100584" marR="100584" marT="50292" marB="50292" anchor="ctr"/>
                </a:tc>
                <a:extLst>
                  <a:ext uri="{0D108BD9-81ED-4DB2-BD59-A6C34878D82A}">
                    <a16:rowId xmlns:a16="http://schemas.microsoft.com/office/drawing/2014/main" val="10002"/>
                  </a:ext>
                </a:extLst>
              </a:tr>
              <a:tr h="407924">
                <a:tc>
                  <a:txBody>
                    <a:bodyPr/>
                    <a:lstStyle/>
                    <a:p>
                      <a:r>
                        <a:rPr lang="en-US" sz="1800" dirty="0"/>
                        <a:t>S </a:t>
                      </a:r>
                      <a:r>
                        <a:rPr lang="en-US" sz="1800" baseline="0" dirty="0"/>
                        <a:t>Downlink</a:t>
                      </a:r>
                      <a:endParaRPr lang="en-US" sz="1800" dirty="0"/>
                    </a:p>
                  </a:txBody>
                  <a:tcPr marL="100584" marR="100584" marT="50292" marB="50292" anchor="ctr"/>
                </a:tc>
                <a:tc>
                  <a:txBody>
                    <a:bodyPr/>
                    <a:lstStyle/>
                    <a:p>
                      <a:r>
                        <a:rPr lang="en-US" sz="1800" dirty="0"/>
                        <a:t>Space to Earth</a:t>
                      </a:r>
                    </a:p>
                  </a:txBody>
                  <a:tcPr marL="100584" marR="100584" marT="50292" marB="50292" anchor="ctr"/>
                </a:tc>
                <a:tc>
                  <a:txBody>
                    <a:bodyPr/>
                    <a:lstStyle/>
                    <a:p>
                      <a:pPr algn="ctr"/>
                      <a:r>
                        <a:rPr lang="en-US" sz="1800" dirty="0"/>
                        <a:t>2,200-2,290</a:t>
                      </a:r>
                    </a:p>
                  </a:txBody>
                  <a:tcPr marL="100584" marR="100584" marT="50292" marB="50292" anchor="ctr"/>
                </a:tc>
                <a:tc>
                  <a:txBody>
                    <a:bodyPr/>
                    <a:lstStyle/>
                    <a:p>
                      <a:pPr algn="ctr"/>
                      <a:r>
                        <a:rPr lang="en-US" sz="1800" dirty="0"/>
                        <a:t>90</a:t>
                      </a:r>
                    </a:p>
                  </a:txBody>
                  <a:tcPr marL="100584" marR="100584" marT="50292" marB="50292" anchor="ctr"/>
                </a:tc>
                <a:tc>
                  <a:txBody>
                    <a:bodyPr/>
                    <a:lstStyle/>
                    <a:p>
                      <a:pPr algn="ctr"/>
                      <a:r>
                        <a:rPr lang="en-US" sz="1800" dirty="0"/>
                        <a:t>5</a:t>
                      </a:r>
                    </a:p>
                  </a:txBody>
                  <a:tcPr marL="100584" marR="100584" marT="50292" marB="50292" anchor="ctr"/>
                </a:tc>
                <a:extLst>
                  <a:ext uri="{0D108BD9-81ED-4DB2-BD59-A6C34878D82A}">
                    <a16:rowId xmlns:a16="http://schemas.microsoft.com/office/drawing/2014/main" val="10003"/>
                  </a:ext>
                </a:extLst>
              </a:tr>
              <a:tr h="637032">
                <a:tc>
                  <a:txBody>
                    <a:bodyPr/>
                    <a:lstStyle/>
                    <a:p>
                      <a:r>
                        <a:rPr lang="en-US" sz="1800" dirty="0"/>
                        <a:t>X Downlink</a:t>
                      </a:r>
                    </a:p>
                  </a:txBody>
                  <a:tcPr marL="100584" marR="100584" marT="50292" marB="50292" anchor="ctr"/>
                </a:tc>
                <a:tc>
                  <a:txBody>
                    <a:bodyPr/>
                    <a:lstStyle/>
                    <a:p>
                      <a:r>
                        <a:rPr lang="en-US" sz="1800" dirty="0"/>
                        <a:t>Space to Earth, Earth Exploration</a:t>
                      </a:r>
                    </a:p>
                  </a:txBody>
                  <a:tcPr marL="100584" marR="100584" marT="50292" marB="50292" anchor="ctr"/>
                </a:tc>
                <a:tc>
                  <a:txBody>
                    <a:bodyPr/>
                    <a:lstStyle/>
                    <a:p>
                      <a:pPr algn="ctr"/>
                      <a:r>
                        <a:rPr lang="en-US" sz="1800" dirty="0"/>
                        <a:t>8,025-8,400</a:t>
                      </a:r>
                    </a:p>
                  </a:txBody>
                  <a:tcPr marL="100584" marR="100584" marT="50292" marB="50292" anchor="ctr"/>
                </a:tc>
                <a:tc>
                  <a:txBody>
                    <a:bodyPr/>
                    <a:lstStyle/>
                    <a:p>
                      <a:pPr algn="ctr"/>
                      <a:r>
                        <a:rPr lang="en-US" sz="1800" dirty="0"/>
                        <a:t>375</a:t>
                      </a:r>
                    </a:p>
                  </a:txBody>
                  <a:tcPr marL="100584" marR="100584" marT="50292" marB="50292" anchor="ctr"/>
                </a:tc>
                <a:tc>
                  <a:txBody>
                    <a:bodyPr/>
                    <a:lstStyle/>
                    <a:p>
                      <a:pPr algn="ctr"/>
                      <a:r>
                        <a:rPr lang="en-US" sz="1800" dirty="0"/>
                        <a:t>375</a:t>
                      </a:r>
                    </a:p>
                  </a:txBody>
                  <a:tcPr marL="100584" marR="100584" marT="50292" marB="50292" anchor="ctr"/>
                </a:tc>
                <a:extLst>
                  <a:ext uri="{0D108BD9-81ED-4DB2-BD59-A6C34878D82A}">
                    <a16:rowId xmlns:a16="http://schemas.microsoft.com/office/drawing/2014/main" val="10004"/>
                  </a:ext>
                </a:extLst>
              </a:tr>
              <a:tr h="637032">
                <a:tc>
                  <a:txBody>
                    <a:bodyPr/>
                    <a:lstStyle/>
                    <a:p>
                      <a:r>
                        <a:rPr lang="en-US" sz="1800" dirty="0"/>
                        <a:t>X Downlink</a:t>
                      </a:r>
                    </a:p>
                  </a:txBody>
                  <a:tcPr marL="100584" marR="100584" marT="50292" marB="50292" anchor="ctr"/>
                </a:tc>
                <a:tc>
                  <a:txBody>
                    <a:bodyPr/>
                    <a:lstStyle/>
                    <a:p>
                      <a:r>
                        <a:rPr lang="en-US" sz="1800" dirty="0"/>
                        <a:t>Space to Earth, Space Research</a:t>
                      </a:r>
                    </a:p>
                  </a:txBody>
                  <a:tcPr marL="100584" marR="100584" marT="50292" marB="50292" anchor="ctr"/>
                </a:tc>
                <a:tc>
                  <a:txBody>
                    <a:bodyPr/>
                    <a:lstStyle/>
                    <a:p>
                      <a:pPr algn="ctr"/>
                      <a:r>
                        <a:rPr lang="en-US" sz="1800" dirty="0"/>
                        <a:t>8,450-8,500</a:t>
                      </a:r>
                    </a:p>
                  </a:txBody>
                  <a:tcPr marL="100584" marR="100584" marT="50292" marB="50292" anchor="ctr"/>
                </a:tc>
                <a:tc>
                  <a:txBody>
                    <a:bodyPr/>
                    <a:lstStyle/>
                    <a:p>
                      <a:pPr algn="ctr"/>
                      <a:r>
                        <a:rPr lang="en-US" sz="1800" dirty="0"/>
                        <a:t>50</a:t>
                      </a:r>
                    </a:p>
                  </a:txBody>
                  <a:tcPr marL="100584" marR="100584" marT="50292" marB="50292" anchor="ctr"/>
                </a:tc>
                <a:tc>
                  <a:txBody>
                    <a:bodyPr/>
                    <a:lstStyle/>
                    <a:p>
                      <a:pPr algn="ctr"/>
                      <a:r>
                        <a:rPr lang="en-US" sz="1800" dirty="0"/>
                        <a:t>10</a:t>
                      </a:r>
                    </a:p>
                  </a:txBody>
                  <a:tcPr marL="100584" marR="100584" marT="50292" marB="50292" anchor="ctr"/>
                </a:tc>
                <a:extLst>
                  <a:ext uri="{0D108BD9-81ED-4DB2-BD59-A6C34878D82A}">
                    <a16:rowId xmlns:a16="http://schemas.microsoft.com/office/drawing/2014/main" val="10005"/>
                  </a:ext>
                </a:extLst>
              </a:tr>
              <a:tr h="407924">
                <a:tc>
                  <a:txBody>
                    <a:bodyPr/>
                    <a:lstStyle/>
                    <a:p>
                      <a:r>
                        <a:rPr lang="en-US" sz="1800" dirty="0"/>
                        <a:t>Ka Downlink</a:t>
                      </a:r>
                    </a:p>
                  </a:txBody>
                  <a:tcPr marL="100584" marR="100584" marT="50292" marB="50292" anchor="ctr"/>
                </a:tc>
                <a:tc>
                  <a:txBody>
                    <a:bodyPr/>
                    <a:lstStyle/>
                    <a:p>
                      <a:r>
                        <a:rPr lang="en-US" sz="1800" dirty="0"/>
                        <a:t>Space to Earth</a:t>
                      </a:r>
                    </a:p>
                  </a:txBody>
                  <a:tcPr marL="100584" marR="100584" marT="50292" marB="50292" anchor="ctr"/>
                </a:tc>
                <a:tc>
                  <a:txBody>
                    <a:bodyPr/>
                    <a:lstStyle/>
                    <a:p>
                      <a:pPr algn="ctr"/>
                      <a:r>
                        <a:rPr lang="en-US" sz="1800" dirty="0"/>
                        <a:t>25,500</a:t>
                      </a:r>
                      <a:r>
                        <a:rPr lang="en-US" sz="1800" baseline="0" dirty="0"/>
                        <a:t> – 27,000</a:t>
                      </a:r>
                      <a:endParaRPr lang="en-US" sz="1800" dirty="0"/>
                    </a:p>
                  </a:txBody>
                  <a:tcPr marL="100584" marR="100584" marT="50292" marB="50292" anchor="ctr"/>
                </a:tc>
                <a:tc>
                  <a:txBody>
                    <a:bodyPr/>
                    <a:lstStyle/>
                    <a:p>
                      <a:pPr algn="ctr"/>
                      <a:r>
                        <a:rPr lang="en-US" sz="1800" dirty="0"/>
                        <a:t>1,500</a:t>
                      </a:r>
                    </a:p>
                  </a:txBody>
                  <a:tcPr marL="100584" marR="100584" marT="50292" marB="50292" anchor="ctr"/>
                </a:tc>
                <a:tc>
                  <a:txBody>
                    <a:bodyPr/>
                    <a:lstStyle/>
                    <a:p>
                      <a:pPr algn="ctr"/>
                      <a:r>
                        <a:rPr lang="en-US" sz="1800" dirty="0"/>
                        <a:t>1,500</a:t>
                      </a:r>
                    </a:p>
                  </a:txBody>
                  <a:tcPr marL="100584" marR="100584" marT="50292" marB="50292" anchor="ctr"/>
                </a:tc>
                <a:extLst>
                  <a:ext uri="{0D108BD9-81ED-4DB2-BD59-A6C34878D82A}">
                    <a16:rowId xmlns:a16="http://schemas.microsoft.com/office/drawing/2014/main" val="10006"/>
                  </a:ext>
                </a:extLst>
              </a:tr>
            </a:tbl>
          </a:graphicData>
        </a:graphic>
      </p:graphicFrame>
      <p:sp>
        <p:nvSpPr>
          <p:cNvPr id="6" name="Oval 5"/>
          <p:cNvSpPr/>
          <p:nvPr/>
        </p:nvSpPr>
        <p:spPr bwMode="auto">
          <a:xfrm>
            <a:off x="251460" y="3749421"/>
            <a:ext cx="9136062" cy="47766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rgbClr val="666666"/>
              </a:solidFill>
              <a:effectLst/>
              <a:latin typeface="55 Helvetica Roman" pitchFamily="1" charset="0"/>
            </a:endParaRPr>
          </a:p>
        </p:txBody>
      </p:sp>
      <p:sp>
        <p:nvSpPr>
          <p:cNvPr id="7" name="TextBox 6"/>
          <p:cNvSpPr txBox="1"/>
          <p:nvPr/>
        </p:nvSpPr>
        <p:spPr>
          <a:xfrm>
            <a:off x="751522" y="6119381"/>
            <a:ext cx="4188967" cy="400110"/>
          </a:xfrm>
          <a:prstGeom prst="rect">
            <a:avLst/>
          </a:prstGeom>
          <a:noFill/>
        </p:spPr>
        <p:txBody>
          <a:bodyPr wrap="none" rtlCol="0">
            <a:spAutoFit/>
          </a:bodyPr>
          <a:lstStyle/>
          <a:p>
            <a:r>
              <a:rPr lang="en-US" sz="2000" dirty="0" smtClean="0">
                <a:solidFill>
                  <a:srgbClr val="FF0000"/>
                </a:solidFill>
              </a:rPr>
              <a:t>CubeSat Communications Platform</a:t>
            </a:r>
            <a:endParaRPr lang="en-US" sz="2000" dirty="0">
              <a:solidFill>
                <a:srgbClr val="FF0000"/>
              </a:solidFill>
            </a:endParaRPr>
          </a:p>
        </p:txBody>
      </p:sp>
      <p:cxnSp>
        <p:nvCxnSpPr>
          <p:cNvPr id="8" name="Curved Connector 7"/>
          <p:cNvCxnSpPr>
            <a:stCxn id="7" idx="1"/>
            <a:endCxn id="6" idx="2"/>
          </p:cNvCxnSpPr>
          <p:nvPr/>
        </p:nvCxnSpPr>
        <p:spPr bwMode="auto">
          <a:xfrm rot="10800000">
            <a:off x="251460" y="3988252"/>
            <a:ext cx="500062" cy="2331185"/>
          </a:xfrm>
          <a:prstGeom prst="curvedConnector3">
            <a:avLst>
              <a:gd name="adj1" fmla="val 135177"/>
            </a:avLst>
          </a:prstGeom>
          <a:solidFill>
            <a:schemeClr val="accent1"/>
          </a:solidFill>
          <a:ln w="9525" cap="flat" cmpd="sng" algn="ctr">
            <a:solidFill>
              <a:srgbClr val="FF0000"/>
            </a:solidFill>
            <a:prstDash val="solid"/>
            <a:round/>
            <a:headEnd type="none" w="med" len="med"/>
            <a:tailEnd type="triangle" w="med" len="med"/>
          </a:ln>
          <a:effectLst/>
        </p:spPr>
      </p:cxnSp>
    </p:spTree>
    <p:extLst>
      <p:ext uri="{BB962C8B-B14F-4D97-AF65-F5344CB8AC3E}">
        <p14:creationId xmlns:p14="http://schemas.microsoft.com/office/powerpoint/2010/main" val="2916679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a:t>NEN CubeSat Support Analysis – LEO  </a:t>
            </a:r>
            <a:endParaRPr lang="en-US" dirty="0"/>
          </a:p>
        </p:txBody>
      </p:sp>
      <p:sp>
        <p:nvSpPr>
          <p:cNvPr id="3" name="Content Placeholder 2"/>
          <p:cNvSpPr>
            <a:spLocks noGrp="1"/>
          </p:cNvSpPr>
          <p:nvPr>
            <p:ph idx="1"/>
          </p:nvPr>
        </p:nvSpPr>
        <p:spPr>
          <a:xfrm>
            <a:off x="251460" y="1328204"/>
            <a:ext cx="3551873" cy="5783580"/>
          </a:xfrm>
        </p:spPr>
        <p:txBody>
          <a:bodyPr/>
          <a:lstStyle/>
          <a:p>
            <a:r>
              <a:rPr lang="en-US" b="1" dirty="0"/>
              <a:t>CubeSat/SmallSat mission communication requirements including frequencies and data rates can be met by utilizing NEN S and X-band support based on 745 km low earth orbit</a:t>
            </a:r>
          </a:p>
          <a:p>
            <a:r>
              <a:rPr lang="en-US" b="1" dirty="0"/>
              <a:t>Coverage analysis indicates adequate ground coverage and support time utilizing NEN ground stations for CubeSats at an altitude of 745 km</a:t>
            </a:r>
          </a:p>
        </p:txBody>
      </p:sp>
      <p:sp>
        <p:nvSpPr>
          <p:cNvPr id="2" name="Slide Number Placeholder 1"/>
          <p:cNvSpPr>
            <a:spLocks noGrp="1"/>
          </p:cNvSpPr>
          <p:nvPr>
            <p:ph type="sldNum" sz="quarter" idx="12"/>
          </p:nvPr>
        </p:nvSpPr>
        <p:spPr/>
        <p:txBody>
          <a:bodyPr/>
          <a:lstStyle/>
          <a:p>
            <a:pPr defTabSz="1005840" eaLnBrk="1" hangingPunct="1"/>
            <a:fld id="{B2ACF076-0262-274D-8F1C-201BD0A5BA55}" type="slidenum">
              <a:rPr lang="en-US" b="1">
                <a:solidFill>
                  <a:prstClr val="black">
                    <a:tint val="75000"/>
                  </a:prstClr>
                </a:solidFill>
              </a:rPr>
              <a:pPr defTabSz="1005840" eaLnBrk="1" hangingPunct="1"/>
              <a:t>23</a:t>
            </a:fld>
            <a:endParaRPr lang="en-US" b="1" dirty="0">
              <a:solidFill>
                <a:prstClr val="black">
                  <a:tint val="75000"/>
                </a:prstClr>
              </a:solidFill>
            </a:endParaRPr>
          </a:p>
        </p:txBody>
      </p:sp>
      <p:graphicFrame>
        <p:nvGraphicFramePr>
          <p:cNvPr id="4" name="Table 3"/>
          <p:cNvGraphicFramePr>
            <a:graphicFrameLocks noGrp="1"/>
          </p:cNvGraphicFramePr>
          <p:nvPr>
            <p:extLst/>
          </p:nvPr>
        </p:nvGraphicFramePr>
        <p:xfrm>
          <a:off x="3912190" y="1292854"/>
          <a:ext cx="5976801" cy="5510981"/>
        </p:xfrm>
        <a:graphic>
          <a:graphicData uri="http://schemas.openxmlformats.org/drawingml/2006/table">
            <a:tbl>
              <a:tblPr firstRow="1" firstCol="1" bandRow="1">
                <a:tableStyleId>{5C22544A-7EE6-4342-B048-85BDC9FD1C3A}</a:tableStyleId>
              </a:tblPr>
              <a:tblGrid>
                <a:gridCol w="1320331">
                  <a:extLst>
                    <a:ext uri="{9D8B030D-6E8A-4147-A177-3AD203B41FA5}">
                      <a16:colId xmlns:a16="http://schemas.microsoft.com/office/drawing/2014/main" val="20000"/>
                    </a:ext>
                  </a:extLst>
                </a:gridCol>
                <a:gridCol w="1071188">
                  <a:extLst>
                    <a:ext uri="{9D8B030D-6E8A-4147-A177-3AD203B41FA5}">
                      <a16:colId xmlns:a16="http://schemas.microsoft.com/office/drawing/2014/main" val="20001"/>
                    </a:ext>
                  </a:extLst>
                </a:gridCol>
                <a:gridCol w="1195094">
                  <a:extLst>
                    <a:ext uri="{9D8B030D-6E8A-4147-A177-3AD203B41FA5}">
                      <a16:colId xmlns:a16="http://schemas.microsoft.com/office/drawing/2014/main" val="20002"/>
                    </a:ext>
                  </a:extLst>
                </a:gridCol>
                <a:gridCol w="1195094">
                  <a:extLst>
                    <a:ext uri="{9D8B030D-6E8A-4147-A177-3AD203B41FA5}">
                      <a16:colId xmlns:a16="http://schemas.microsoft.com/office/drawing/2014/main" val="20003"/>
                    </a:ext>
                  </a:extLst>
                </a:gridCol>
                <a:gridCol w="1195094">
                  <a:extLst>
                    <a:ext uri="{9D8B030D-6E8A-4147-A177-3AD203B41FA5}">
                      <a16:colId xmlns:a16="http://schemas.microsoft.com/office/drawing/2014/main" val="20004"/>
                    </a:ext>
                  </a:extLst>
                </a:gridCol>
              </a:tblGrid>
              <a:tr h="480689">
                <a:tc>
                  <a:txBody>
                    <a:bodyPr/>
                    <a:lstStyle/>
                    <a:p>
                      <a:pPr marL="0" marR="0" algn="ctr">
                        <a:spcBef>
                          <a:spcPts val="0"/>
                        </a:spcBef>
                        <a:spcAft>
                          <a:spcPts val="0"/>
                        </a:spcAft>
                      </a:pPr>
                      <a:r>
                        <a:rPr lang="en-US" sz="1500" dirty="0">
                          <a:effectLst/>
                        </a:rPr>
                        <a:t>Links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Data Rate</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Mod &amp; Coding</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CubeSat EIRP</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Link Margin</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extLst>
                  <a:ext uri="{0D108BD9-81ED-4DB2-BD59-A6C34878D82A}">
                    <a16:rowId xmlns:a16="http://schemas.microsoft.com/office/drawing/2014/main" val="10000"/>
                  </a:ext>
                </a:extLst>
              </a:tr>
              <a:tr h="721034">
                <a:tc>
                  <a:txBody>
                    <a:bodyPr/>
                    <a:lstStyle/>
                    <a:p>
                      <a:pPr marL="0" marR="0" algn="ctr">
                        <a:spcBef>
                          <a:spcPts val="0"/>
                        </a:spcBef>
                        <a:spcAft>
                          <a:spcPts val="0"/>
                        </a:spcAft>
                      </a:pPr>
                      <a:r>
                        <a:rPr lang="en-US" sz="1500" dirty="0">
                          <a:effectLst/>
                        </a:rPr>
                        <a:t>S-band Downlink</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2 kbps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BPSK, ½ conv. + RS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 dBw</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40.1 dB</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extLst>
                  <a:ext uri="{0D108BD9-81ED-4DB2-BD59-A6C34878D82A}">
                    <a16:rowId xmlns:a16="http://schemas.microsoft.com/office/drawing/2014/main" val="10001"/>
                  </a:ext>
                </a:extLst>
              </a:tr>
              <a:tr h="721034">
                <a:tc>
                  <a:txBody>
                    <a:bodyPr/>
                    <a:lstStyle/>
                    <a:p>
                      <a:pPr marL="0" marR="0" algn="ctr">
                        <a:spcBef>
                          <a:spcPts val="0"/>
                        </a:spcBef>
                        <a:spcAft>
                          <a:spcPts val="0"/>
                        </a:spcAft>
                      </a:pPr>
                      <a:r>
                        <a:rPr lang="en-US" sz="1500" dirty="0">
                          <a:effectLst/>
                        </a:rPr>
                        <a:t>S-band Downlink</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4 kbps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BPSK, ½ conv.</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 dBW</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36.5 dB</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extLst>
                  <a:ext uri="{0D108BD9-81ED-4DB2-BD59-A6C34878D82A}">
                    <a16:rowId xmlns:a16="http://schemas.microsoft.com/office/drawing/2014/main" val="10002"/>
                  </a:ext>
                </a:extLst>
              </a:tr>
              <a:tr h="721034">
                <a:tc>
                  <a:txBody>
                    <a:bodyPr/>
                    <a:lstStyle/>
                    <a:p>
                      <a:pPr marL="0" marR="0" algn="ctr">
                        <a:spcBef>
                          <a:spcPts val="0"/>
                        </a:spcBef>
                        <a:spcAft>
                          <a:spcPts val="0"/>
                        </a:spcAft>
                      </a:pPr>
                      <a:r>
                        <a:rPr lang="en-US" sz="1500" dirty="0">
                          <a:effectLst/>
                        </a:rPr>
                        <a:t>S-band Downlink</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256 kbps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BPSK, ½ conv.</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 dBW</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18.45 dB</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extLst>
                  <a:ext uri="{0D108BD9-81ED-4DB2-BD59-A6C34878D82A}">
                    <a16:rowId xmlns:a16="http://schemas.microsoft.com/office/drawing/2014/main" val="10003"/>
                  </a:ext>
                </a:extLst>
              </a:tr>
              <a:tr h="721034">
                <a:tc>
                  <a:txBody>
                    <a:bodyPr/>
                    <a:lstStyle/>
                    <a:p>
                      <a:pPr marL="0" marR="0" algn="ctr">
                        <a:spcBef>
                          <a:spcPts val="0"/>
                        </a:spcBef>
                        <a:spcAft>
                          <a:spcPts val="0"/>
                        </a:spcAft>
                      </a:pPr>
                      <a:r>
                        <a:rPr lang="en-US" sz="1500" dirty="0">
                          <a:effectLst/>
                        </a:rPr>
                        <a:t>S-band Downlink</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513.7 kbps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BPSK, RS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 dBW</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14.4 dB</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extLst>
                  <a:ext uri="{0D108BD9-81ED-4DB2-BD59-A6C34878D82A}">
                    <a16:rowId xmlns:a16="http://schemas.microsoft.com/office/drawing/2014/main" val="10004"/>
                  </a:ext>
                </a:extLst>
              </a:tr>
              <a:tr h="721034">
                <a:tc>
                  <a:txBody>
                    <a:bodyPr/>
                    <a:lstStyle/>
                    <a:p>
                      <a:pPr marL="0" marR="0" algn="ctr">
                        <a:spcBef>
                          <a:spcPts val="0"/>
                        </a:spcBef>
                        <a:spcAft>
                          <a:spcPts val="0"/>
                        </a:spcAft>
                      </a:pPr>
                      <a:r>
                        <a:rPr lang="en-US" sz="1500" dirty="0">
                          <a:effectLst/>
                        </a:rPr>
                        <a:t>X-band Downlink</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13.1 Mbps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QPSK, 7/8 LDPC</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4 dBW</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10.3 dB</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extLst>
                  <a:ext uri="{0D108BD9-81ED-4DB2-BD59-A6C34878D82A}">
                    <a16:rowId xmlns:a16="http://schemas.microsoft.com/office/drawing/2014/main" val="10005"/>
                  </a:ext>
                </a:extLst>
              </a:tr>
              <a:tr h="721034">
                <a:tc>
                  <a:txBody>
                    <a:bodyPr/>
                    <a:lstStyle/>
                    <a:p>
                      <a:pPr marL="0" marR="0" algn="ctr">
                        <a:spcBef>
                          <a:spcPts val="0"/>
                        </a:spcBef>
                        <a:spcAft>
                          <a:spcPts val="0"/>
                        </a:spcAft>
                      </a:pPr>
                      <a:r>
                        <a:rPr lang="en-US" sz="1500" dirty="0">
                          <a:effectLst/>
                        </a:rPr>
                        <a:t>X-band Downlink</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130 Mbps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QPSK, ½ conv + RS</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4 dBW</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500" dirty="0">
                          <a:effectLst/>
                        </a:rPr>
                        <a:t>3.2 dB</a:t>
                      </a:r>
                      <a:endParaRPr lang="en-US" sz="2000" dirty="0">
                        <a:effectLst/>
                        <a:latin typeface="Times New Roman" panose="02020603050405020304" pitchFamily="18" charset="0"/>
                        <a:ea typeface="Times New Roman" panose="02020603050405020304" pitchFamily="18" charset="0"/>
                      </a:endParaRPr>
                    </a:p>
                  </a:txBody>
                  <a:tcPr marL="75438" marR="75438" marT="0" marB="0" anchor="ctr"/>
                </a:tc>
                <a:extLst>
                  <a:ext uri="{0D108BD9-81ED-4DB2-BD59-A6C34878D82A}">
                    <a16:rowId xmlns:a16="http://schemas.microsoft.com/office/drawing/2014/main" val="10006"/>
                  </a:ext>
                </a:extLst>
              </a:tr>
              <a:tr h="704088">
                <a:tc gridSpan="5">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effectLst/>
                          <a:latin typeface="+mn-lt"/>
                          <a:ea typeface="+mn-ea"/>
                          <a:cs typeface="+mn-cs"/>
                        </a:rPr>
                        <a:t>11.3 m at AS1, CubeSat PA = 1 W, 0 dBi Antenna Gain (S-band), Antenna Gain = 5 dBi (X-band)</a:t>
                      </a:r>
                      <a:r>
                        <a:rPr lang="en-US" sz="1300" dirty="0">
                          <a:solidFill>
                            <a:schemeClr val="tx1"/>
                          </a:solidFill>
                          <a:effectLst/>
                        </a:rPr>
                        <a:t> </a:t>
                      </a:r>
                      <a:endParaRPr lang="en-US" sz="1800" dirty="0">
                        <a:solidFill>
                          <a:schemeClr val="tx1"/>
                        </a:solidFill>
                        <a:effectLst/>
                        <a:latin typeface="Times New Roman" panose="02020603050405020304" pitchFamily="18" charset="0"/>
                        <a:ea typeface="Times New Roman" panose="02020603050405020304" pitchFamily="18" charset="0"/>
                      </a:endParaRPr>
                    </a:p>
                  </a:txBody>
                  <a:tcPr marL="75438" marR="75438" marT="0" marB="0" anchor="ctr">
                    <a:solidFill>
                      <a:schemeClr val="bg1">
                        <a:lumMod val="85000"/>
                      </a:schemeClr>
                    </a:solidFill>
                  </a:tcPr>
                </a:tc>
                <a:tc hMerge="1">
                  <a:txBody>
                    <a:bodyPr/>
                    <a:lstStyle/>
                    <a:p>
                      <a:pPr marL="0" marR="0" algn="ctr">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ctr">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ctr">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marL="0" marR="0" algn="ctr">
                        <a:spcBef>
                          <a:spcPts val="0"/>
                        </a:spcBef>
                        <a:spcAft>
                          <a:spcPts val="0"/>
                        </a:spcAft>
                      </a:pP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83844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NEN CubeSat Strategy:  Roadmap</a:t>
            </a:r>
          </a:p>
        </p:txBody>
      </p:sp>
      <p:sp>
        <p:nvSpPr>
          <p:cNvPr id="3" name="Slide Number Placeholder 2"/>
          <p:cNvSpPr>
            <a:spLocks noGrp="1"/>
          </p:cNvSpPr>
          <p:nvPr>
            <p:ph type="sldNum" sz="quarter" idx="12"/>
          </p:nvPr>
        </p:nvSpPr>
        <p:spPr/>
        <p:txBody>
          <a:bodyPr/>
          <a:lstStyle/>
          <a:p>
            <a:pPr defTabSz="1005840" eaLnBrk="1" hangingPunct="1"/>
            <a:fld id="{EFF71948-E2E2-6041-95DB-4C03EE5F2F12}" type="slidenum">
              <a:rPr lang="en-US" b="1">
                <a:solidFill>
                  <a:prstClr val="black">
                    <a:tint val="75000"/>
                  </a:prstClr>
                </a:solidFill>
              </a:rPr>
              <a:pPr defTabSz="1005840" eaLnBrk="1" hangingPunct="1"/>
              <a:t>24</a:t>
            </a:fld>
            <a:endParaRPr lang="en-US" b="1" dirty="0">
              <a:solidFill>
                <a:prstClr val="black">
                  <a:tint val="75000"/>
                </a:prstClr>
              </a:solidFill>
            </a:endParaRPr>
          </a:p>
        </p:txBody>
      </p:sp>
      <p:pic>
        <p:nvPicPr>
          <p:cNvPr id="7" name="Picture 6">
            <a:extLst>
              <a:ext uri="{FF2B5EF4-FFF2-40B4-BE49-F238E27FC236}">
                <a16:creationId xmlns:a16="http://schemas.microsoft.com/office/drawing/2014/main" id="{BE1EEB84-3B83-40B9-9969-7B5DD5193617}"/>
              </a:ext>
            </a:extLst>
          </p:cNvPr>
          <p:cNvPicPr>
            <a:picLocks noChangeAspect="1"/>
          </p:cNvPicPr>
          <p:nvPr/>
        </p:nvPicPr>
        <p:blipFill>
          <a:blip r:embed="rId2"/>
          <a:stretch>
            <a:fillRect/>
          </a:stretch>
        </p:blipFill>
        <p:spPr>
          <a:xfrm>
            <a:off x="341986" y="1184962"/>
            <a:ext cx="8947098" cy="6236208"/>
          </a:xfrm>
          <a:prstGeom prst="rect">
            <a:avLst/>
          </a:prstGeom>
        </p:spPr>
      </p:pic>
    </p:spTree>
    <p:extLst>
      <p:ext uri="{BB962C8B-B14F-4D97-AF65-F5344CB8AC3E}">
        <p14:creationId xmlns:p14="http://schemas.microsoft.com/office/powerpoint/2010/main" val="3160643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NEN Evolution</a:t>
            </a:r>
          </a:p>
        </p:txBody>
      </p:sp>
      <p:sp>
        <p:nvSpPr>
          <p:cNvPr id="5" name="Content Placeholder 4"/>
          <p:cNvSpPr>
            <a:spLocks noGrp="1"/>
          </p:cNvSpPr>
          <p:nvPr>
            <p:ph idx="1"/>
          </p:nvPr>
        </p:nvSpPr>
        <p:spPr>
          <a:xfrm>
            <a:off x="251459" y="1328204"/>
            <a:ext cx="6213158" cy="5783580"/>
          </a:xfrm>
        </p:spPr>
        <p:txBody>
          <a:bodyPr/>
          <a:lstStyle/>
          <a:p>
            <a:r>
              <a:rPr lang="en-US" sz="2640" b="1" dirty="0"/>
              <a:t>NEN is ready today to support CubeSats</a:t>
            </a:r>
          </a:p>
          <a:p>
            <a:r>
              <a:rPr lang="en-US" sz="2640" b="1" dirty="0"/>
              <a:t>Planned NEN expansions provide increased CubeSat support</a:t>
            </a:r>
          </a:p>
          <a:p>
            <a:r>
              <a:rPr lang="en-US" sz="2640" b="1" dirty="0"/>
              <a:t>CubeSat radios and NEN receivers achieve high data rates for CubeSat missions over X, S and Ka-band</a:t>
            </a:r>
          </a:p>
          <a:p>
            <a:r>
              <a:rPr lang="en-US" sz="2640" b="1" dirty="0"/>
              <a:t>NEN is capitalizing on Commercial Service Providers (CSP)/Academic Partnerships including small apertures, large apertures and X-Band uplink</a:t>
            </a:r>
          </a:p>
          <a:p>
            <a:r>
              <a:rPr lang="en-US" sz="2640" b="1" dirty="0"/>
              <a:t>NEN is investigating streamlining mission planning and integration and test and scheduling activities</a:t>
            </a:r>
          </a:p>
        </p:txBody>
      </p:sp>
      <p:sp>
        <p:nvSpPr>
          <p:cNvPr id="6" name="Slide Number Placeholder 5"/>
          <p:cNvSpPr>
            <a:spLocks noGrp="1"/>
          </p:cNvSpPr>
          <p:nvPr>
            <p:ph type="sldNum" sz="quarter" idx="12"/>
          </p:nvPr>
        </p:nvSpPr>
        <p:spPr/>
        <p:txBody>
          <a:bodyPr/>
          <a:lstStyle/>
          <a:p>
            <a:pPr defTabSz="1005840" eaLnBrk="1" hangingPunct="1"/>
            <a:fld id="{9C496578-3D16-42BB-8BA6-E6AD25D8AA44}" type="slidenum">
              <a:rPr lang="en-US" b="1">
                <a:solidFill>
                  <a:prstClr val="black">
                    <a:tint val="75000"/>
                  </a:prstClr>
                </a:solidFill>
              </a:rPr>
              <a:pPr defTabSz="1005840" eaLnBrk="1" hangingPunct="1"/>
              <a:t>25</a:t>
            </a:fld>
            <a:endParaRPr lang="en-US" b="1" dirty="0">
              <a:solidFill>
                <a:prstClr val="black">
                  <a:tint val="75000"/>
                </a:prstClr>
              </a:solidFill>
            </a:endParaRPr>
          </a:p>
        </p:txBody>
      </p:sp>
      <p:sp>
        <p:nvSpPr>
          <p:cNvPr id="7" name="TextBox 6"/>
          <p:cNvSpPr txBox="1"/>
          <p:nvPr/>
        </p:nvSpPr>
        <p:spPr>
          <a:xfrm>
            <a:off x="6593447" y="3854474"/>
            <a:ext cx="3308271" cy="295466"/>
          </a:xfrm>
          <a:prstGeom prst="rect">
            <a:avLst/>
          </a:prstGeom>
          <a:noFill/>
        </p:spPr>
        <p:txBody>
          <a:bodyPr wrap="square" rtlCol="0">
            <a:spAutoFit/>
          </a:bodyPr>
          <a:lstStyle/>
          <a:p>
            <a:pPr algn="ctr" defTabSz="1005840" eaLnBrk="1" hangingPunct="1">
              <a:defRPr/>
            </a:pPr>
            <a:r>
              <a:rPr lang="en-US" sz="1320" b="1" kern="0" dirty="0">
                <a:solidFill>
                  <a:prstClr val="black"/>
                </a:solidFill>
                <a:latin typeface="Segoe UI" panose="020B0502040204020203" pitchFamily="34" charset="0"/>
                <a:ea typeface="Segoe UI" panose="020B0502040204020203" pitchFamily="34" charset="0"/>
                <a:cs typeface="Segoe UI" panose="020B0502040204020203" pitchFamily="34" charset="0"/>
              </a:rPr>
              <a:t>NEN Wallops 11 Meter class antenna</a:t>
            </a:r>
          </a:p>
        </p:txBody>
      </p:sp>
      <p:sp>
        <p:nvSpPr>
          <p:cNvPr id="10" name="TextBox 9"/>
          <p:cNvSpPr txBox="1"/>
          <p:nvPr/>
        </p:nvSpPr>
        <p:spPr>
          <a:xfrm>
            <a:off x="6571181" y="6200650"/>
            <a:ext cx="3352800" cy="904863"/>
          </a:xfrm>
          <a:prstGeom prst="rect">
            <a:avLst/>
          </a:prstGeom>
          <a:noFill/>
        </p:spPr>
        <p:txBody>
          <a:bodyPr wrap="square" rtlCol="0">
            <a:spAutoFit/>
          </a:bodyPr>
          <a:lstStyle/>
          <a:p>
            <a:pPr algn="ctr" defTabSz="1005840" eaLnBrk="1" fontAlgn="auto" hangingPunct="1">
              <a:spcBef>
                <a:spcPts val="0"/>
              </a:spcBef>
              <a:spcAft>
                <a:spcPts val="0"/>
              </a:spcAft>
              <a:defRPr/>
            </a:pPr>
            <a:r>
              <a:rPr lang="en-US" sz="1320" b="1" kern="0" dirty="0">
                <a:solidFill>
                  <a:prstClr val="black"/>
                </a:solidFill>
                <a:latin typeface="Segoe UI" panose="020B0502040204020203" pitchFamily="34" charset="0"/>
                <a:ea typeface="Segoe UI" panose="020B0502040204020203" pitchFamily="34" charset="0"/>
                <a:cs typeface="Segoe UI" panose="020B0502040204020203" pitchFamily="34" charset="0"/>
              </a:rPr>
              <a:t>NASA GSFC/Wallops LunarCube with deployable X-band antenna based on University of Colorado/Goddard X/S band CubeSat Radio and NEN </a:t>
            </a:r>
          </a:p>
        </p:txBody>
      </p:sp>
      <p:pic>
        <p:nvPicPr>
          <p:cNvPr id="2" name="Picture 1">
            <a:extLst>
              <a:ext uri="{FF2B5EF4-FFF2-40B4-BE49-F238E27FC236}">
                <a16:creationId xmlns:a16="http://schemas.microsoft.com/office/drawing/2014/main" id="{03885FDC-18CC-4B7D-B3EB-44ABA5BA252E}"/>
              </a:ext>
            </a:extLst>
          </p:cNvPr>
          <p:cNvPicPr>
            <a:picLocks noChangeAspect="1"/>
          </p:cNvPicPr>
          <p:nvPr/>
        </p:nvPicPr>
        <p:blipFill>
          <a:blip r:embed="rId2"/>
          <a:stretch>
            <a:fillRect/>
          </a:stretch>
        </p:blipFill>
        <p:spPr>
          <a:xfrm>
            <a:off x="6592136" y="1499285"/>
            <a:ext cx="3310890" cy="2204466"/>
          </a:xfrm>
          <a:prstGeom prst="rect">
            <a:avLst/>
          </a:prstGeom>
        </p:spPr>
      </p:pic>
      <p:pic>
        <p:nvPicPr>
          <p:cNvPr id="3" name="Picture 2">
            <a:extLst>
              <a:ext uri="{FF2B5EF4-FFF2-40B4-BE49-F238E27FC236}">
                <a16:creationId xmlns:a16="http://schemas.microsoft.com/office/drawing/2014/main" id="{1AC85350-ACC6-49A7-9DF3-308347FA8797}"/>
              </a:ext>
            </a:extLst>
          </p:cNvPr>
          <p:cNvPicPr>
            <a:picLocks noChangeAspect="1"/>
          </p:cNvPicPr>
          <p:nvPr/>
        </p:nvPicPr>
        <p:blipFill>
          <a:blip r:embed="rId3"/>
          <a:stretch>
            <a:fillRect/>
          </a:stretch>
        </p:blipFill>
        <p:spPr>
          <a:xfrm>
            <a:off x="7570735" y="4712846"/>
            <a:ext cx="829818" cy="1508760"/>
          </a:xfrm>
          <a:prstGeom prst="rect">
            <a:avLst/>
          </a:prstGeom>
        </p:spPr>
      </p:pic>
    </p:spTree>
    <p:extLst>
      <p:ext uri="{BB962C8B-B14F-4D97-AF65-F5344CB8AC3E}">
        <p14:creationId xmlns:p14="http://schemas.microsoft.com/office/powerpoint/2010/main" val="2338625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EB972-E256-420B-A02E-13E94C391F3B}"/>
              </a:ext>
            </a:extLst>
          </p:cNvPr>
          <p:cNvSpPr>
            <a:spLocks noGrp="1"/>
          </p:cNvSpPr>
          <p:nvPr>
            <p:ph type="title"/>
          </p:nvPr>
        </p:nvSpPr>
        <p:spPr/>
        <p:txBody>
          <a:bodyPr>
            <a:noAutofit/>
          </a:bodyPr>
          <a:lstStyle/>
          <a:p>
            <a:r>
              <a:rPr lang="en-US" sz="2640" dirty="0"/>
              <a:t>Lean Six Sigma (LSS) Compatibility Test </a:t>
            </a:r>
            <a:br>
              <a:rPr lang="en-US" sz="2640" dirty="0"/>
            </a:br>
            <a:r>
              <a:rPr lang="en-US" sz="2640" dirty="0"/>
              <a:t>Process Improvements</a:t>
            </a:r>
          </a:p>
        </p:txBody>
      </p:sp>
      <p:sp>
        <p:nvSpPr>
          <p:cNvPr id="3" name="Content Placeholder 2">
            <a:extLst>
              <a:ext uri="{FF2B5EF4-FFF2-40B4-BE49-F238E27FC236}">
                <a16:creationId xmlns:a16="http://schemas.microsoft.com/office/drawing/2014/main" id="{DD39E74C-2681-444A-A281-DFE318DF0ABE}"/>
              </a:ext>
            </a:extLst>
          </p:cNvPr>
          <p:cNvSpPr>
            <a:spLocks noGrp="1"/>
          </p:cNvSpPr>
          <p:nvPr>
            <p:ph idx="1"/>
          </p:nvPr>
        </p:nvSpPr>
        <p:spPr/>
        <p:txBody>
          <a:bodyPr/>
          <a:lstStyle/>
          <a:p>
            <a:r>
              <a:rPr lang="en-US" b="1" dirty="0"/>
              <a:t>NEN and NIMO worked together on a Lean Six Sigma (LSS) project to examine and propose compatibility test process changes for NIMO to be more responsive and cost effective for </a:t>
            </a:r>
            <a:r>
              <a:rPr lang="en-US" b="1" dirty="0" smtClean="0"/>
              <a:t>CubeSat missions </a:t>
            </a:r>
            <a:endParaRPr lang="en-US" b="1" dirty="0"/>
          </a:p>
          <a:p>
            <a:r>
              <a:rPr lang="en-US" b="1" dirty="0"/>
              <a:t>The LSS team identified seven improvement options to streamline the compatibility test process and evaluated their potential cost/schedule savings and risk level</a:t>
            </a:r>
          </a:p>
          <a:p>
            <a:endParaRPr lang="en-US" b="1" dirty="0"/>
          </a:p>
          <a:p>
            <a:endParaRPr lang="en-US" b="1" dirty="0"/>
          </a:p>
          <a:p>
            <a:endParaRPr lang="en-US" b="1" dirty="0"/>
          </a:p>
          <a:p>
            <a:endParaRPr lang="en-US" b="1" dirty="0"/>
          </a:p>
          <a:p>
            <a:endParaRPr lang="en-US" b="1" dirty="0"/>
          </a:p>
          <a:p>
            <a:r>
              <a:rPr lang="en-US" b="1" dirty="0"/>
              <a:t>Focus was placed on developing a fixed test plan with reduced reporting and establishing suites of dedicated equipment</a:t>
            </a:r>
          </a:p>
          <a:p>
            <a:pPr lvl="1"/>
            <a:r>
              <a:rPr lang="en-US" dirty="0"/>
              <a:t>It was determined that these three improvements would result in a combined savings of 32% of cost, and 38% of schedule duration</a:t>
            </a:r>
          </a:p>
          <a:p>
            <a:pPr marL="0" indent="0">
              <a:buNone/>
            </a:pPr>
            <a:endParaRPr lang="en-US" dirty="0"/>
          </a:p>
        </p:txBody>
      </p:sp>
      <p:sp>
        <p:nvSpPr>
          <p:cNvPr id="4" name="Slide Number Placeholder 3"/>
          <p:cNvSpPr>
            <a:spLocks noGrp="1"/>
          </p:cNvSpPr>
          <p:nvPr>
            <p:ph type="sldNum" sz="quarter" idx="12"/>
          </p:nvPr>
        </p:nvSpPr>
        <p:spPr/>
        <p:txBody>
          <a:bodyPr/>
          <a:lstStyle/>
          <a:p>
            <a:pPr defTabSz="1005840" eaLnBrk="1" hangingPunct="1"/>
            <a:fld id="{9C496578-3D16-42BB-8BA6-E6AD25D8AA44}" type="slidenum">
              <a:rPr lang="en-US" b="1">
                <a:solidFill>
                  <a:prstClr val="black">
                    <a:tint val="75000"/>
                  </a:prstClr>
                </a:solidFill>
              </a:rPr>
              <a:pPr defTabSz="1005840" eaLnBrk="1" hangingPunct="1"/>
              <a:t>26</a:t>
            </a:fld>
            <a:endParaRPr lang="en-US" b="1" dirty="0">
              <a:solidFill>
                <a:prstClr val="black">
                  <a:tint val="75000"/>
                </a:prstClr>
              </a:solidFill>
            </a:endParaRPr>
          </a:p>
        </p:txBody>
      </p:sp>
      <p:graphicFrame>
        <p:nvGraphicFramePr>
          <p:cNvPr id="10" name="Table 9">
            <a:extLst>
              <a:ext uri="{FF2B5EF4-FFF2-40B4-BE49-F238E27FC236}">
                <a16:creationId xmlns:a16="http://schemas.microsoft.com/office/drawing/2014/main" id="{292F2446-2047-4CB2-8F4F-EB0AF9B23E06}"/>
              </a:ext>
            </a:extLst>
          </p:cNvPr>
          <p:cNvGraphicFramePr>
            <a:graphicFrameLocks noGrp="1"/>
          </p:cNvGraphicFramePr>
          <p:nvPr>
            <p:extLst/>
          </p:nvPr>
        </p:nvGraphicFramePr>
        <p:xfrm>
          <a:off x="820458" y="3658755"/>
          <a:ext cx="8417484" cy="2373781"/>
        </p:xfrm>
        <a:graphic>
          <a:graphicData uri="http://schemas.openxmlformats.org/drawingml/2006/table">
            <a:tbl>
              <a:tblPr firstRow="1">
                <a:tableStyleId>{5C22544A-7EE6-4342-B048-85BDC9FD1C3A}</a:tableStyleId>
              </a:tblPr>
              <a:tblGrid>
                <a:gridCol w="3187116">
                  <a:extLst>
                    <a:ext uri="{9D8B030D-6E8A-4147-A177-3AD203B41FA5}">
                      <a16:colId xmlns:a16="http://schemas.microsoft.com/office/drawing/2014/main" val="20000"/>
                    </a:ext>
                  </a:extLst>
                </a:gridCol>
                <a:gridCol w="2615184">
                  <a:extLst>
                    <a:ext uri="{9D8B030D-6E8A-4147-A177-3AD203B41FA5}">
                      <a16:colId xmlns:a16="http://schemas.microsoft.com/office/drawing/2014/main" val="20001"/>
                    </a:ext>
                  </a:extLst>
                </a:gridCol>
                <a:gridCol w="2615184">
                  <a:extLst>
                    <a:ext uri="{9D8B030D-6E8A-4147-A177-3AD203B41FA5}">
                      <a16:colId xmlns:a16="http://schemas.microsoft.com/office/drawing/2014/main" val="20002"/>
                    </a:ext>
                  </a:extLst>
                </a:gridCol>
              </a:tblGrid>
              <a:tr h="402336">
                <a:tc>
                  <a:txBody>
                    <a:bodyPr/>
                    <a:lstStyle/>
                    <a:p>
                      <a:pPr algn="ctr"/>
                      <a:r>
                        <a:rPr lang="en-US" sz="1300" b="1" cap="none" spc="200" baseline="0" dirty="0"/>
                        <a:t>Improvement</a:t>
                      </a:r>
                      <a:endParaRPr lang="en-US" sz="1300" b="1" cap="none" spc="200" baseline="0" dirty="0">
                        <a:solidFill>
                          <a:schemeClr val="bg1"/>
                        </a:solidFill>
                        <a:latin typeface="+mn-lt"/>
                        <a:ea typeface="Calibri" charset="0"/>
                        <a:cs typeface="Calibri" charset="0"/>
                      </a:endParaRPr>
                    </a:p>
                  </a:txBody>
                  <a:tcPr marL="100584" marR="100584" marT="50292" marB="50292" anchor="ctr"/>
                </a:tc>
                <a:tc>
                  <a:txBody>
                    <a:bodyPr/>
                    <a:lstStyle/>
                    <a:p>
                      <a:pPr marL="0" marR="0" algn="ctr">
                        <a:spcBef>
                          <a:spcPts val="0"/>
                        </a:spcBef>
                        <a:spcAft>
                          <a:spcPts val="0"/>
                        </a:spcAft>
                      </a:pPr>
                      <a:r>
                        <a:rPr lang="en-US" sz="1300" b="1" dirty="0">
                          <a:effectLst/>
                        </a:rPr>
                        <a:t>Cost Savings/Test*</a:t>
                      </a:r>
                    </a:p>
                    <a:p>
                      <a:pPr marL="0" marR="0" algn="ctr">
                        <a:spcBef>
                          <a:spcPts val="0"/>
                        </a:spcBef>
                        <a:spcAft>
                          <a:spcPts val="0"/>
                        </a:spcAft>
                      </a:pPr>
                      <a:r>
                        <a:rPr lang="en-US" sz="1300" b="1" dirty="0">
                          <a:effectLst/>
                        </a:rPr>
                        <a:t>(% of Baseline Cost)</a:t>
                      </a:r>
                      <a:endParaRPr lang="en-US" sz="1300" b="1" dirty="0">
                        <a:effectLst/>
                        <a:latin typeface="+mn-lt"/>
                        <a:ea typeface="Times New Roman" panose="02020603050405020304" pitchFamily="18" charset="0"/>
                        <a:cs typeface="Arial" panose="020B0604020202020204" pitchFamily="34" charset="0"/>
                      </a:endParaRPr>
                    </a:p>
                  </a:txBody>
                  <a:tcPr marL="75438" marR="75438" marT="0" marB="0" anchor="ctr"/>
                </a:tc>
                <a:tc>
                  <a:txBody>
                    <a:bodyPr/>
                    <a:lstStyle/>
                    <a:p>
                      <a:pPr marL="0" marR="0" algn="ctr">
                        <a:spcBef>
                          <a:spcPts val="0"/>
                        </a:spcBef>
                        <a:spcAft>
                          <a:spcPts val="0"/>
                        </a:spcAft>
                      </a:pPr>
                      <a:r>
                        <a:rPr lang="en-US" sz="1300" b="1" dirty="0">
                          <a:effectLst/>
                        </a:rPr>
                        <a:t>Risk to Mission/NEN</a:t>
                      </a:r>
                      <a:endParaRPr lang="en-US" sz="1300" b="1" dirty="0">
                        <a:effectLst/>
                        <a:latin typeface="+mn-lt"/>
                        <a:ea typeface="Times New Roman" panose="02020603050405020304" pitchFamily="18" charset="0"/>
                        <a:cs typeface="Arial" panose="020B0604020202020204" pitchFamily="34" charset="0"/>
                      </a:endParaRPr>
                    </a:p>
                  </a:txBody>
                  <a:tcPr marL="75438" marR="75438" marT="0" marB="0" anchor="ctr"/>
                </a:tc>
                <a:extLst>
                  <a:ext uri="{0D108BD9-81ED-4DB2-BD59-A6C34878D82A}">
                    <a16:rowId xmlns:a16="http://schemas.microsoft.com/office/drawing/2014/main" val="10000"/>
                  </a:ext>
                </a:extLst>
              </a:tr>
              <a:tr h="281635">
                <a:tc>
                  <a:txBody>
                    <a:bodyPr/>
                    <a:lstStyle/>
                    <a:p>
                      <a:pPr marL="0" marR="0" algn="l">
                        <a:spcBef>
                          <a:spcPts val="0"/>
                        </a:spcBef>
                        <a:spcAft>
                          <a:spcPts val="0"/>
                        </a:spcAft>
                      </a:pPr>
                      <a:r>
                        <a:rPr lang="en-US" sz="1300" b="1" dirty="0">
                          <a:solidFill>
                            <a:schemeClr val="bg1"/>
                          </a:solidFill>
                          <a:effectLst/>
                        </a:rPr>
                        <a:t>Reduced Reporting</a:t>
                      </a:r>
                      <a:endParaRPr lang="en-US" sz="1300" b="1" dirty="0">
                        <a:solidFill>
                          <a:schemeClr val="bg1"/>
                        </a:solidFill>
                        <a:effectLst/>
                        <a:latin typeface="+mn-lt"/>
                        <a:ea typeface="+mn-ea"/>
                      </a:endParaRPr>
                    </a:p>
                  </a:txBody>
                  <a:tcPr marL="75438" marR="75438" marT="0" marB="0" anchor="ctr">
                    <a:solidFill>
                      <a:srgbClr val="5B9BD5"/>
                    </a:solidFill>
                  </a:tcPr>
                </a:tc>
                <a:tc>
                  <a:txBody>
                    <a:bodyPr/>
                    <a:lstStyle/>
                    <a:p>
                      <a:pPr marL="0" marR="0" algn="ctr">
                        <a:spcBef>
                          <a:spcPts val="0"/>
                        </a:spcBef>
                        <a:spcAft>
                          <a:spcPts val="0"/>
                        </a:spcAft>
                      </a:pPr>
                      <a:r>
                        <a:rPr lang="en-US" sz="1300" b="1" dirty="0">
                          <a:effectLst/>
                        </a:rPr>
                        <a:t>19</a:t>
                      </a:r>
                      <a:endParaRPr lang="en-US" sz="1300" b="1" dirty="0">
                        <a:solidFill>
                          <a:schemeClr val="tx1"/>
                        </a:solidFill>
                        <a:effectLst/>
                        <a:latin typeface="+mn-lt"/>
                        <a:ea typeface="Times New Roman" panose="02020603050405020304" pitchFamily="18" charset="0"/>
                      </a:endParaRPr>
                    </a:p>
                  </a:txBody>
                  <a:tcPr marL="75438" marR="75438" marT="0" marB="0" anchor="ctr">
                    <a:solidFill>
                      <a:schemeClr val="accent1">
                        <a:lumMod val="40000"/>
                        <a:lumOff val="60000"/>
                      </a:schemeClr>
                    </a:solidFill>
                  </a:tcPr>
                </a:tc>
                <a:tc>
                  <a:txBody>
                    <a:bodyPr/>
                    <a:lstStyle/>
                    <a:p>
                      <a:pPr marL="0" marR="0" algn="ctr">
                        <a:spcBef>
                          <a:spcPts val="0"/>
                        </a:spcBef>
                        <a:spcAft>
                          <a:spcPts val="0"/>
                        </a:spcAft>
                      </a:pPr>
                      <a:r>
                        <a:rPr lang="en-US" sz="1300" b="1" dirty="0">
                          <a:effectLst/>
                        </a:rPr>
                        <a:t>Low</a:t>
                      </a:r>
                      <a:endParaRPr lang="en-US" sz="1300" b="1" dirty="0">
                        <a:solidFill>
                          <a:schemeClr val="tx1"/>
                        </a:solidFill>
                        <a:effectLst/>
                        <a:latin typeface="+mn-lt"/>
                        <a:ea typeface="Times New Roman" panose="02020603050405020304" pitchFamily="18" charset="0"/>
                      </a:endParaRPr>
                    </a:p>
                  </a:txBody>
                  <a:tcPr marL="75438" marR="75438" marT="0" marB="0" anchor="ctr">
                    <a:solidFill>
                      <a:schemeClr val="accent1">
                        <a:lumMod val="40000"/>
                        <a:lumOff val="60000"/>
                      </a:schemeClr>
                    </a:solidFill>
                  </a:tcPr>
                </a:tc>
                <a:extLst>
                  <a:ext uri="{0D108BD9-81ED-4DB2-BD59-A6C34878D82A}">
                    <a16:rowId xmlns:a16="http://schemas.microsoft.com/office/drawing/2014/main" val="10001"/>
                  </a:ext>
                </a:extLst>
              </a:tr>
              <a:tr h="281635">
                <a:tc>
                  <a:txBody>
                    <a:bodyPr/>
                    <a:lstStyle/>
                    <a:p>
                      <a:pPr marL="0" marR="0" algn="l">
                        <a:spcBef>
                          <a:spcPts val="0"/>
                        </a:spcBef>
                        <a:spcAft>
                          <a:spcPts val="0"/>
                        </a:spcAft>
                      </a:pPr>
                      <a:r>
                        <a:rPr lang="en-US" sz="1300" b="1" dirty="0">
                          <a:solidFill>
                            <a:schemeClr val="bg1"/>
                          </a:solidFill>
                          <a:effectLst/>
                        </a:rPr>
                        <a:t>Fixed Test Plan</a:t>
                      </a:r>
                      <a:endParaRPr lang="en-US" sz="1300" b="1" dirty="0">
                        <a:solidFill>
                          <a:schemeClr val="bg1"/>
                        </a:solidFill>
                        <a:effectLst/>
                        <a:latin typeface="+mn-lt"/>
                        <a:ea typeface="+mn-ea"/>
                      </a:endParaRPr>
                    </a:p>
                  </a:txBody>
                  <a:tcPr marL="75438" marR="75438" marT="0" marB="0" anchor="ctr">
                    <a:solidFill>
                      <a:srgbClr val="5B9BD5"/>
                    </a:solidFill>
                  </a:tcPr>
                </a:tc>
                <a:tc>
                  <a:txBody>
                    <a:bodyPr/>
                    <a:lstStyle/>
                    <a:p>
                      <a:pPr marL="0" marR="0" algn="ctr">
                        <a:spcBef>
                          <a:spcPts val="0"/>
                        </a:spcBef>
                        <a:spcAft>
                          <a:spcPts val="0"/>
                        </a:spcAft>
                      </a:pPr>
                      <a:r>
                        <a:rPr lang="en-US" sz="1300" b="1" dirty="0">
                          <a:effectLst/>
                        </a:rPr>
                        <a:t>6</a:t>
                      </a:r>
                      <a:endParaRPr lang="en-US" sz="1300" b="1" dirty="0">
                        <a:solidFill>
                          <a:schemeClr val="tx1"/>
                        </a:solidFill>
                        <a:effectLst/>
                        <a:latin typeface="+mn-lt"/>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300" b="1" dirty="0">
                          <a:effectLst/>
                        </a:rPr>
                        <a:t>Low</a:t>
                      </a:r>
                      <a:endParaRPr lang="en-US" sz="1300" b="1" dirty="0">
                        <a:solidFill>
                          <a:schemeClr val="tx1"/>
                        </a:solidFill>
                        <a:effectLst/>
                        <a:latin typeface="+mn-lt"/>
                        <a:ea typeface="Times New Roman" panose="02020603050405020304" pitchFamily="18" charset="0"/>
                      </a:endParaRPr>
                    </a:p>
                  </a:txBody>
                  <a:tcPr marL="75438" marR="75438" marT="0" marB="0" anchor="ctr"/>
                </a:tc>
                <a:extLst>
                  <a:ext uri="{0D108BD9-81ED-4DB2-BD59-A6C34878D82A}">
                    <a16:rowId xmlns:a16="http://schemas.microsoft.com/office/drawing/2014/main" val="10002"/>
                  </a:ext>
                </a:extLst>
              </a:tr>
              <a:tr h="281635">
                <a:tc>
                  <a:txBody>
                    <a:bodyPr/>
                    <a:lstStyle/>
                    <a:p>
                      <a:pPr marL="0" marR="0" algn="l">
                        <a:spcBef>
                          <a:spcPts val="0"/>
                        </a:spcBef>
                        <a:spcAft>
                          <a:spcPts val="0"/>
                        </a:spcAft>
                      </a:pPr>
                      <a:r>
                        <a:rPr lang="en-US" sz="1300" b="1" dirty="0">
                          <a:solidFill>
                            <a:schemeClr val="bg1"/>
                          </a:solidFill>
                          <a:effectLst/>
                        </a:rPr>
                        <a:t>Eliminate Some Tests</a:t>
                      </a:r>
                      <a:endParaRPr lang="en-US" sz="1300" b="1" dirty="0">
                        <a:solidFill>
                          <a:schemeClr val="bg1"/>
                        </a:solidFill>
                        <a:effectLst/>
                        <a:latin typeface="+mn-lt"/>
                        <a:ea typeface="+mn-ea"/>
                      </a:endParaRPr>
                    </a:p>
                  </a:txBody>
                  <a:tcPr marL="75438" marR="75438" marT="0" marB="0" anchor="ctr">
                    <a:solidFill>
                      <a:srgbClr val="5B9BD5"/>
                    </a:solidFill>
                  </a:tcPr>
                </a:tc>
                <a:tc>
                  <a:txBody>
                    <a:bodyPr/>
                    <a:lstStyle/>
                    <a:p>
                      <a:pPr marL="0" marR="0" algn="ctr">
                        <a:spcBef>
                          <a:spcPts val="0"/>
                        </a:spcBef>
                        <a:spcAft>
                          <a:spcPts val="0"/>
                        </a:spcAft>
                      </a:pPr>
                      <a:r>
                        <a:rPr lang="en-US" sz="1300" b="1" dirty="0">
                          <a:effectLst/>
                        </a:rPr>
                        <a:t>19</a:t>
                      </a:r>
                      <a:endParaRPr lang="en-US" sz="1300" b="1" dirty="0">
                        <a:solidFill>
                          <a:schemeClr val="tx1"/>
                        </a:solidFill>
                        <a:effectLst/>
                        <a:latin typeface="+mn-lt"/>
                        <a:ea typeface="Times New Roman" panose="02020603050405020304" pitchFamily="18" charset="0"/>
                      </a:endParaRPr>
                    </a:p>
                  </a:txBody>
                  <a:tcPr marL="75438" marR="75438" marT="0" marB="0" anchor="ctr">
                    <a:solidFill>
                      <a:schemeClr val="accent1">
                        <a:lumMod val="40000"/>
                        <a:lumOff val="60000"/>
                      </a:schemeClr>
                    </a:solidFill>
                  </a:tcPr>
                </a:tc>
                <a:tc>
                  <a:txBody>
                    <a:bodyPr/>
                    <a:lstStyle/>
                    <a:p>
                      <a:pPr marL="0" marR="0" algn="ctr">
                        <a:spcBef>
                          <a:spcPts val="0"/>
                        </a:spcBef>
                        <a:spcAft>
                          <a:spcPts val="0"/>
                        </a:spcAft>
                      </a:pPr>
                      <a:r>
                        <a:rPr lang="en-US" sz="1300" b="1" dirty="0">
                          <a:effectLst/>
                        </a:rPr>
                        <a:t>High</a:t>
                      </a:r>
                      <a:endParaRPr lang="en-US" sz="1300" b="1" dirty="0">
                        <a:solidFill>
                          <a:schemeClr val="tx1"/>
                        </a:solidFill>
                        <a:effectLst/>
                        <a:latin typeface="+mn-lt"/>
                        <a:ea typeface="Times New Roman" panose="02020603050405020304" pitchFamily="18" charset="0"/>
                      </a:endParaRPr>
                    </a:p>
                  </a:txBody>
                  <a:tcPr marL="75438" marR="75438" marT="0" marB="0" anchor="ctr">
                    <a:solidFill>
                      <a:schemeClr val="accent1">
                        <a:lumMod val="40000"/>
                        <a:lumOff val="60000"/>
                      </a:schemeClr>
                    </a:solidFill>
                  </a:tcPr>
                </a:tc>
                <a:extLst>
                  <a:ext uri="{0D108BD9-81ED-4DB2-BD59-A6C34878D82A}">
                    <a16:rowId xmlns:a16="http://schemas.microsoft.com/office/drawing/2014/main" val="10003"/>
                  </a:ext>
                </a:extLst>
              </a:tr>
              <a:tr h="281635">
                <a:tc>
                  <a:txBody>
                    <a:bodyPr/>
                    <a:lstStyle/>
                    <a:p>
                      <a:pPr marL="0" marR="0" algn="l">
                        <a:spcBef>
                          <a:spcPts val="0"/>
                        </a:spcBef>
                        <a:spcAft>
                          <a:spcPts val="0"/>
                        </a:spcAft>
                      </a:pPr>
                      <a:r>
                        <a:rPr lang="en-US" sz="1300" b="1" dirty="0">
                          <a:solidFill>
                            <a:schemeClr val="bg1"/>
                          </a:solidFill>
                          <a:effectLst/>
                        </a:rPr>
                        <a:t>Dedicated Equipment at Wallops</a:t>
                      </a:r>
                      <a:endParaRPr lang="en-US" sz="1300" b="1" dirty="0">
                        <a:solidFill>
                          <a:schemeClr val="bg1"/>
                        </a:solidFill>
                        <a:effectLst/>
                        <a:latin typeface="+mn-lt"/>
                        <a:ea typeface="+mn-ea"/>
                      </a:endParaRPr>
                    </a:p>
                  </a:txBody>
                  <a:tcPr marL="75438" marR="75438" marT="0" marB="0" anchor="ctr">
                    <a:solidFill>
                      <a:srgbClr val="5B9BD5"/>
                    </a:solidFill>
                  </a:tcPr>
                </a:tc>
                <a:tc>
                  <a:txBody>
                    <a:bodyPr/>
                    <a:lstStyle/>
                    <a:p>
                      <a:pPr marL="0" marR="0" algn="ctr">
                        <a:spcBef>
                          <a:spcPts val="0"/>
                        </a:spcBef>
                        <a:spcAft>
                          <a:spcPts val="0"/>
                        </a:spcAft>
                      </a:pPr>
                      <a:r>
                        <a:rPr lang="en-US" sz="1300" b="1" dirty="0">
                          <a:effectLst/>
                        </a:rPr>
                        <a:t>35</a:t>
                      </a:r>
                      <a:endParaRPr lang="en-US" sz="1300" b="1" dirty="0">
                        <a:solidFill>
                          <a:schemeClr val="tx1"/>
                        </a:solidFill>
                        <a:effectLst/>
                        <a:latin typeface="+mn-lt"/>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300" b="1" dirty="0">
                          <a:effectLst/>
                        </a:rPr>
                        <a:t>Low</a:t>
                      </a:r>
                      <a:endParaRPr lang="en-US" sz="1300" b="1" dirty="0">
                        <a:solidFill>
                          <a:schemeClr val="tx1"/>
                        </a:solidFill>
                        <a:effectLst/>
                        <a:latin typeface="+mn-lt"/>
                        <a:ea typeface="Times New Roman" panose="02020603050405020304" pitchFamily="18" charset="0"/>
                      </a:endParaRPr>
                    </a:p>
                  </a:txBody>
                  <a:tcPr marL="75438" marR="75438" marT="0" marB="0" anchor="ctr"/>
                </a:tc>
                <a:extLst>
                  <a:ext uri="{0D108BD9-81ED-4DB2-BD59-A6C34878D82A}">
                    <a16:rowId xmlns:a16="http://schemas.microsoft.com/office/drawing/2014/main" val="10004"/>
                  </a:ext>
                </a:extLst>
              </a:tr>
              <a:tr h="281635">
                <a:tc>
                  <a:txBody>
                    <a:bodyPr/>
                    <a:lstStyle/>
                    <a:p>
                      <a:pPr marL="0" marR="0" algn="l">
                        <a:spcBef>
                          <a:spcPts val="0"/>
                        </a:spcBef>
                        <a:spcAft>
                          <a:spcPts val="0"/>
                        </a:spcAft>
                      </a:pPr>
                      <a:r>
                        <a:rPr lang="en-US" sz="1300" b="1" dirty="0">
                          <a:solidFill>
                            <a:schemeClr val="bg1"/>
                          </a:solidFill>
                          <a:effectLst/>
                        </a:rPr>
                        <a:t>Dedicated Equipment at Greenbelt</a:t>
                      </a:r>
                      <a:endParaRPr lang="en-US" sz="1300" b="1" dirty="0">
                        <a:solidFill>
                          <a:schemeClr val="bg1"/>
                        </a:solidFill>
                        <a:effectLst/>
                        <a:latin typeface="+mn-lt"/>
                        <a:ea typeface="+mn-ea"/>
                      </a:endParaRPr>
                    </a:p>
                  </a:txBody>
                  <a:tcPr marL="75438" marR="75438" marT="0" marB="0" anchor="ctr">
                    <a:solidFill>
                      <a:srgbClr val="5B9BD5"/>
                    </a:solidFill>
                  </a:tcPr>
                </a:tc>
                <a:tc>
                  <a:txBody>
                    <a:bodyPr/>
                    <a:lstStyle/>
                    <a:p>
                      <a:pPr marL="0" marR="0" algn="ctr">
                        <a:spcBef>
                          <a:spcPts val="0"/>
                        </a:spcBef>
                        <a:spcAft>
                          <a:spcPts val="0"/>
                        </a:spcAft>
                      </a:pPr>
                      <a:r>
                        <a:rPr lang="en-US" sz="1300" b="1" dirty="0">
                          <a:effectLst/>
                        </a:rPr>
                        <a:t>19</a:t>
                      </a:r>
                      <a:endParaRPr lang="en-US" sz="1300" b="1" dirty="0">
                        <a:solidFill>
                          <a:schemeClr val="tx1"/>
                        </a:solidFill>
                        <a:effectLst/>
                        <a:latin typeface="+mn-lt"/>
                        <a:ea typeface="Times New Roman" panose="02020603050405020304" pitchFamily="18" charset="0"/>
                      </a:endParaRPr>
                    </a:p>
                  </a:txBody>
                  <a:tcPr marL="75438" marR="75438" marT="0" marB="0" anchor="ctr">
                    <a:solidFill>
                      <a:schemeClr val="accent1">
                        <a:lumMod val="40000"/>
                        <a:lumOff val="60000"/>
                      </a:schemeClr>
                    </a:solidFill>
                  </a:tcPr>
                </a:tc>
                <a:tc>
                  <a:txBody>
                    <a:bodyPr/>
                    <a:lstStyle/>
                    <a:p>
                      <a:pPr marL="0" marR="0" algn="ctr">
                        <a:spcBef>
                          <a:spcPts val="0"/>
                        </a:spcBef>
                        <a:spcAft>
                          <a:spcPts val="0"/>
                        </a:spcAft>
                      </a:pPr>
                      <a:r>
                        <a:rPr lang="en-US" sz="1300" b="1" dirty="0">
                          <a:effectLst/>
                        </a:rPr>
                        <a:t>Low</a:t>
                      </a:r>
                      <a:endParaRPr lang="en-US" sz="1300" b="1" dirty="0">
                        <a:solidFill>
                          <a:schemeClr val="tx1"/>
                        </a:solidFill>
                        <a:effectLst/>
                        <a:latin typeface="+mn-lt"/>
                        <a:ea typeface="Times New Roman" panose="02020603050405020304" pitchFamily="18" charset="0"/>
                      </a:endParaRPr>
                    </a:p>
                  </a:txBody>
                  <a:tcPr marL="75438" marR="75438" marT="0" marB="0" anchor="ctr">
                    <a:solidFill>
                      <a:schemeClr val="accent1">
                        <a:lumMod val="40000"/>
                        <a:lumOff val="60000"/>
                      </a:schemeClr>
                    </a:solidFill>
                  </a:tcPr>
                </a:tc>
                <a:extLst>
                  <a:ext uri="{0D108BD9-81ED-4DB2-BD59-A6C34878D82A}">
                    <a16:rowId xmlns:a16="http://schemas.microsoft.com/office/drawing/2014/main" val="10005"/>
                  </a:ext>
                </a:extLst>
              </a:tr>
              <a:tr h="281635">
                <a:tc>
                  <a:txBody>
                    <a:bodyPr/>
                    <a:lstStyle/>
                    <a:p>
                      <a:pPr marL="0" marR="0" algn="l">
                        <a:spcBef>
                          <a:spcPts val="0"/>
                        </a:spcBef>
                        <a:spcAft>
                          <a:spcPts val="0"/>
                        </a:spcAft>
                      </a:pPr>
                      <a:r>
                        <a:rPr lang="en-US" sz="1300" b="1" dirty="0">
                          <a:solidFill>
                            <a:schemeClr val="bg1"/>
                          </a:solidFill>
                          <a:effectLst/>
                        </a:rPr>
                        <a:t>Automated Equipment Configuration</a:t>
                      </a:r>
                      <a:endParaRPr lang="en-US" sz="1300" b="1" dirty="0">
                        <a:solidFill>
                          <a:schemeClr val="bg1"/>
                        </a:solidFill>
                        <a:effectLst/>
                        <a:latin typeface="+mn-lt"/>
                        <a:ea typeface="+mn-ea"/>
                      </a:endParaRPr>
                    </a:p>
                  </a:txBody>
                  <a:tcPr marL="75438" marR="75438" marT="0" marB="0" anchor="ctr">
                    <a:solidFill>
                      <a:srgbClr val="5B9BD5"/>
                    </a:solidFill>
                  </a:tcPr>
                </a:tc>
                <a:tc>
                  <a:txBody>
                    <a:bodyPr/>
                    <a:lstStyle/>
                    <a:p>
                      <a:pPr marL="0" marR="0" algn="ctr">
                        <a:spcBef>
                          <a:spcPts val="0"/>
                        </a:spcBef>
                        <a:spcAft>
                          <a:spcPts val="0"/>
                        </a:spcAft>
                      </a:pPr>
                      <a:r>
                        <a:rPr lang="en-US" sz="1300" b="1" dirty="0">
                          <a:effectLst/>
                        </a:rPr>
                        <a:t>6</a:t>
                      </a:r>
                      <a:endParaRPr lang="en-US" sz="1300" b="1" dirty="0">
                        <a:solidFill>
                          <a:schemeClr val="tx1"/>
                        </a:solidFill>
                        <a:effectLst/>
                        <a:latin typeface="+mn-lt"/>
                        <a:ea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1300" b="1" dirty="0">
                          <a:effectLst/>
                        </a:rPr>
                        <a:t>Low</a:t>
                      </a:r>
                      <a:endParaRPr lang="en-US" sz="1300" b="1" dirty="0">
                        <a:solidFill>
                          <a:schemeClr val="tx1"/>
                        </a:solidFill>
                        <a:effectLst/>
                        <a:latin typeface="+mn-lt"/>
                        <a:ea typeface="Times New Roman" panose="02020603050405020304" pitchFamily="18" charset="0"/>
                      </a:endParaRPr>
                    </a:p>
                  </a:txBody>
                  <a:tcPr marL="75438" marR="75438" marT="0" marB="0" anchor="ctr"/>
                </a:tc>
                <a:extLst>
                  <a:ext uri="{0D108BD9-81ED-4DB2-BD59-A6C34878D82A}">
                    <a16:rowId xmlns:a16="http://schemas.microsoft.com/office/drawing/2014/main" val="10006"/>
                  </a:ext>
                </a:extLst>
              </a:tr>
              <a:tr h="281635">
                <a:tc>
                  <a:txBody>
                    <a:bodyPr/>
                    <a:lstStyle/>
                    <a:p>
                      <a:pPr marL="0" marR="0" algn="l">
                        <a:spcBef>
                          <a:spcPts val="0"/>
                        </a:spcBef>
                        <a:spcAft>
                          <a:spcPts val="0"/>
                        </a:spcAft>
                      </a:pPr>
                      <a:r>
                        <a:rPr lang="en-US" sz="1300" b="1" dirty="0">
                          <a:solidFill>
                            <a:schemeClr val="bg1"/>
                          </a:solidFill>
                          <a:effectLst/>
                        </a:rPr>
                        <a:t>Automated Test Scripts</a:t>
                      </a:r>
                      <a:endParaRPr lang="en-US" sz="1300" b="1" dirty="0">
                        <a:solidFill>
                          <a:schemeClr val="bg1"/>
                        </a:solidFill>
                        <a:effectLst/>
                        <a:latin typeface="+mn-lt"/>
                        <a:ea typeface="+mn-ea"/>
                      </a:endParaRPr>
                    </a:p>
                  </a:txBody>
                  <a:tcPr marL="75438" marR="75438" marT="0" marB="0" anchor="ctr">
                    <a:solidFill>
                      <a:srgbClr val="5B9BD5"/>
                    </a:solidFill>
                  </a:tcPr>
                </a:tc>
                <a:tc>
                  <a:txBody>
                    <a:bodyPr/>
                    <a:lstStyle/>
                    <a:p>
                      <a:pPr marL="0" marR="0" algn="ctr">
                        <a:spcBef>
                          <a:spcPts val="0"/>
                        </a:spcBef>
                        <a:spcAft>
                          <a:spcPts val="0"/>
                        </a:spcAft>
                      </a:pPr>
                      <a:r>
                        <a:rPr lang="en-US" sz="1300" b="1" dirty="0">
                          <a:effectLst/>
                        </a:rPr>
                        <a:t>35</a:t>
                      </a:r>
                      <a:endParaRPr lang="en-US" sz="1300" b="1" dirty="0">
                        <a:solidFill>
                          <a:schemeClr val="tx1"/>
                        </a:solidFill>
                        <a:effectLst/>
                        <a:latin typeface="+mn-lt"/>
                        <a:ea typeface="Times New Roman" panose="02020603050405020304" pitchFamily="18" charset="0"/>
                      </a:endParaRPr>
                    </a:p>
                  </a:txBody>
                  <a:tcPr marL="75438" marR="75438" marT="0" marB="0" anchor="ctr">
                    <a:solidFill>
                      <a:schemeClr val="accent1">
                        <a:lumMod val="40000"/>
                        <a:lumOff val="60000"/>
                      </a:schemeClr>
                    </a:solidFill>
                  </a:tcPr>
                </a:tc>
                <a:tc>
                  <a:txBody>
                    <a:bodyPr/>
                    <a:lstStyle/>
                    <a:p>
                      <a:pPr marL="0" marR="0" algn="ctr">
                        <a:spcBef>
                          <a:spcPts val="0"/>
                        </a:spcBef>
                        <a:spcAft>
                          <a:spcPts val="0"/>
                        </a:spcAft>
                      </a:pPr>
                      <a:r>
                        <a:rPr lang="en-US" sz="1300" b="1" dirty="0">
                          <a:effectLst/>
                        </a:rPr>
                        <a:t>Low</a:t>
                      </a:r>
                      <a:endParaRPr lang="en-US" sz="1300" b="1" dirty="0">
                        <a:solidFill>
                          <a:schemeClr val="tx1"/>
                        </a:solidFill>
                        <a:effectLst/>
                        <a:latin typeface="+mn-lt"/>
                        <a:ea typeface="Times New Roman" panose="02020603050405020304" pitchFamily="18" charset="0"/>
                      </a:endParaRPr>
                    </a:p>
                  </a:txBody>
                  <a:tcPr marL="75438" marR="75438" marT="0" marB="0" anchor="ctr">
                    <a:solidFill>
                      <a:schemeClr val="accent1">
                        <a:lumMod val="40000"/>
                        <a:lumOff val="60000"/>
                      </a:schemeClr>
                    </a:solidFill>
                  </a:tcPr>
                </a:tc>
                <a:extLst>
                  <a:ext uri="{0D108BD9-81ED-4DB2-BD59-A6C34878D82A}">
                    <a16:rowId xmlns:a16="http://schemas.microsoft.com/office/drawing/2014/main" val="3788721066"/>
                  </a:ext>
                </a:extLst>
              </a:tr>
            </a:tbl>
          </a:graphicData>
        </a:graphic>
      </p:graphicFrame>
    </p:spTree>
    <p:extLst>
      <p:ext uri="{BB962C8B-B14F-4D97-AF65-F5344CB8AC3E}">
        <p14:creationId xmlns:p14="http://schemas.microsoft.com/office/powerpoint/2010/main" val="3635532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Conclusion</a:t>
            </a:r>
            <a:endParaRPr lang="en-US" altLang="en-US" dirty="0"/>
          </a:p>
        </p:txBody>
      </p:sp>
      <p:sp>
        <p:nvSpPr>
          <p:cNvPr id="22531" name="Content Placeholder 2"/>
          <p:cNvSpPr>
            <a:spLocks noGrp="1"/>
          </p:cNvSpPr>
          <p:nvPr>
            <p:ph idx="1"/>
          </p:nvPr>
        </p:nvSpPr>
        <p:spPr/>
        <p:txBody>
          <a:bodyPr/>
          <a:lstStyle/>
          <a:p>
            <a:r>
              <a:rPr lang="en-US" altLang="en-US" sz="2640" b="1" dirty="0"/>
              <a:t>After selection, no charge for pass supports for NASA missions using NEN-owned stations</a:t>
            </a:r>
          </a:p>
          <a:p>
            <a:r>
              <a:rPr lang="en-US" altLang="en-US" sz="2640" b="1" dirty="0"/>
              <a:t>Questions – contact Scott Schaire, </a:t>
            </a:r>
            <a:r>
              <a:rPr lang="en-US" altLang="en-US" sz="2640" b="1" dirty="0">
                <a:hlinkClick r:id="rId3"/>
              </a:rPr>
              <a:t>scott.h.schaire@nasa.gov</a:t>
            </a:r>
            <a:r>
              <a:rPr lang="en-US" altLang="en-US" sz="2640" b="1" dirty="0"/>
              <a:t>, 757-824-1120, NASA Goddard Space Flight Center, Near Earth Network Wallops Manager</a:t>
            </a:r>
          </a:p>
          <a:p>
            <a:endParaRPr lang="en-US" altLang="en-US" sz="2640" dirty="0"/>
          </a:p>
          <a:p>
            <a:endParaRPr lang="en-US" altLang="en-US" sz="2640" dirty="0"/>
          </a:p>
          <a:p>
            <a:endParaRPr lang="en-US" altLang="en-US" sz="2640" dirty="0"/>
          </a:p>
          <a:p>
            <a:endParaRPr lang="en-US" altLang="en-US" sz="2640" dirty="0"/>
          </a:p>
        </p:txBody>
      </p:sp>
      <p:sp>
        <p:nvSpPr>
          <p:cNvPr id="3" name="Slide Number Placeholder 2"/>
          <p:cNvSpPr>
            <a:spLocks noGrp="1"/>
          </p:cNvSpPr>
          <p:nvPr>
            <p:ph type="sldNum" sz="quarter" idx="12"/>
          </p:nvPr>
        </p:nvSpPr>
        <p:spPr/>
        <p:txBody>
          <a:bodyPr/>
          <a:lstStyle/>
          <a:p>
            <a:pPr defTabSz="1005840" eaLnBrk="1" hangingPunct="1"/>
            <a:fld id="{FE38A14C-B949-4FB4-A049-669C1B9F18DF}" type="slidenum">
              <a:rPr lang="en-US" altLang="en-US" b="1">
                <a:solidFill>
                  <a:prstClr val="black">
                    <a:tint val="75000"/>
                  </a:prstClr>
                </a:solidFill>
              </a:rPr>
              <a:pPr defTabSz="1005840" eaLnBrk="1" hangingPunct="1"/>
              <a:t>27</a:t>
            </a:fld>
            <a:endParaRPr lang="en-US" altLang="en-US" b="1" dirty="0">
              <a:solidFill>
                <a:prstClr val="black">
                  <a:tint val="75000"/>
                </a:prstClr>
              </a:solidFill>
            </a:endParaRPr>
          </a:p>
        </p:txBody>
      </p:sp>
    </p:spTree>
    <p:extLst>
      <p:ext uri="{BB962C8B-B14F-4D97-AF65-F5344CB8AC3E}">
        <p14:creationId xmlns:p14="http://schemas.microsoft.com/office/powerpoint/2010/main" val="1554501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Further CCP Information</a:t>
            </a:r>
            <a:endParaRPr lang="en-US" dirty="0"/>
          </a:p>
        </p:txBody>
      </p:sp>
      <p:sp>
        <p:nvSpPr>
          <p:cNvPr id="6" name="Text Placeholder 5"/>
          <p:cNvSpPr>
            <a:spLocks noGrp="1"/>
          </p:cNvSpPr>
          <p:nvPr>
            <p:ph type="body" idx="1"/>
          </p:nvPr>
        </p:nvSpPr>
        <p:spPr/>
        <p:txBody>
          <a:bodyPr/>
          <a:lstStyle/>
          <a:p>
            <a:r>
              <a:rPr lang="en-US" dirty="0" smtClean="0"/>
              <a:t>Backup Slides</a:t>
            </a:r>
            <a:endParaRPr lang="en-US" dirty="0"/>
          </a:p>
        </p:txBody>
      </p:sp>
      <p:sp>
        <p:nvSpPr>
          <p:cNvPr id="4" name="Slide Number Placeholder 3"/>
          <p:cNvSpPr>
            <a:spLocks noGrp="1"/>
          </p:cNvSpPr>
          <p:nvPr>
            <p:ph type="sldNum" sz="quarter" idx="4294967295"/>
          </p:nvPr>
        </p:nvSpPr>
        <p:spPr>
          <a:xfrm>
            <a:off x="7796213" y="7321550"/>
            <a:ext cx="2262187" cy="414338"/>
          </a:xfrm>
        </p:spPr>
        <p:txBody>
          <a:bodyPr/>
          <a:lstStyle/>
          <a:p>
            <a:pPr>
              <a:defRPr/>
            </a:pPr>
            <a:fld id="{9C496578-3D16-42BB-8BA6-E6AD25D8AA44}" type="slidenum">
              <a:rPr lang="en-US" smtClean="0"/>
              <a:pPr>
                <a:defRPr/>
              </a:pPr>
              <a:t>28</a:t>
            </a:fld>
            <a:endParaRPr lang="en-US" dirty="0"/>
          </a:p>
        </p:txBody>
      </p:sp>
    </p:spTree>
    <p:extLst>
      <p:ext uri="{BB962C8B-B14F-4D97-AF65-F5344CB8AC3E}">
        <p14:creationId xmlns:p14="http://schemas.microsoft.com/office/powerpoint/2010/main" val="443469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Publications and Contact</a:t>
            </a:r>
            <a:endParaRPr lang="en-US" dirty="0"/>
          </a:p>
        </p:txBody>
      </p:sp>
      <p:sp>
        <p:nvSpPr>
          <p:cNvPr id="3" name="Content Placeholder 2"/>
          <p:cNvSpPr>
            <a:spLocks noGrp="1"/>
          </p:cNvSpPr>
          <p:nvPr>
            <p:ph idx="1"/>
          </p:nvPr>
        </p:nvSpPr>
        <p:spPr/>
        <p:txBody>
          <a:bodyPr/>
          <a:lstStyle/>
          <a:p>
            <a:r>
              <a:rPr lang="en-US" dirty="0"/>
              <a:t>Long, J., D. </a:t>
            </a:r>
            <a:r>
              <a:rPr lang="en-US" dirty="0" err="1"/>
              <a:t>Thorsen</a:t>
            </a:r>
            <a:r>
              <a:rPr lang="en-US" dirty="0"/>
              <a:t>, O. </a:t>
            </a:r>
            <a:r>
              <a:rPr lang="en-US" dirty="0" err="1"/>
              <a:t>Kegege</a:t>
            </a:r>
            <a:r>
              <a:rPr lang="en-US" dirty="0"/>
              <a:t> “</a:t>
            </a:r>
            <a:r>
              <a:rPr lang="en-US" dirty="0" err="1"/>
              <a:t>Retrodirective</a:t>
            </a:r>
            <a:r>
              <a:rPr lang="en-US" dirty="0"/>
              <a:t> Phased Array Antenna for </a:t>
            </a:r>
            <a:r>
              <a:rPr lang="en-US" dirty="0" err="1"/>
              <a:t>CubeSats</a:t>
            </a:r>
            <a:r>
              <a:rPr lang="en-US" dirty="0"/>
              <a:t>”, </a:t>
            </a:r>
            <a:r>
              <a:rPr lang="en-US" i="1" dirty="0"/>
              <a:t>Aerospace Conference, 2019 IEEE, </a:t>
            </a:r>
            <a:r>
              <a:rPr lang="en-US" dirty="0"/>
              <a:t>March 2019 (submitted) </a:t>
            </a:r>
          </a:p>
          <a:p>
            <a:r>
              <a:rPr lang="en-US" dirty="0"/>
              <a:t>Klein, J., J. Hawkins, D. </a:t>
            </a:r>
            <a:r>
              <a:rPr lang="en-US" dirty="0" err="1"/>
              <a:t>Thorsen</a:t>
            </a:r>
            <a:r>
              <a:rPr lang="en-US" dirty="0"/>
              <a:t>, “Improving CubeSat Downlink Capacity with Active Phase Array Antennas”, </a:t>
            </a:r>
            <a:r>
              <a:rPr lang="en-US" i="1" dirty="0"/>
              <a:t>Aerospace Conference, 2014 IEEE</a:t>
            </a:r>
            <a:r>
              <a:rPr lang="en-US" dirty="0"/>
              <a:t>, March 2014, doi:10.11109/AERO.2014.6836238, 2014</a:t>
            </a:r>
          </a:p>
          <a:p>
            <a:r>
              <a:rPr lang="en-US" dirty="0" err="1"/>
              <a:t>Sielicki</a:t>
            </a:r>
            <a:r>
              <a:rPr lang="en-US" dirty="0"/>
              <a:t>, T., J. </a:t>
            </a:r>
            <a:r>
              <a:rPr lang="en-US" dirty="0" err="1"/>
              <a:t>Hamkins</a:t>
            </a:r>
            <a:r>
              <a:rPr lang="en-US" dirty="0"/>
              <a:t>, D. </a:t>
            </a:r>
            <a:r>
              <a:rPr lang="en-US" dirty="0" err="1"/>
              <a:t>Thorsen</a:t>
            </a:r>
            <a:r>
              <a:rPr lang="en-US" dirty="0"/>
              <a:t>, “Variable Coded Modulation Software Simulation”, </a:t>
            </a:r>
            <a:r>
              <a:rPr lang="en-US" i="1" dirty="0"/>
              <a:t>Aerospace Conference, 2013 </a:t>
            </a:r>
            <a:r>
              <a:rPr lang="en-US" dirty="0"/>
              <a:t>IEEE, March 2013, </a:t>
            </a:r>
            <a:r>
              <a:rPr lang="en-US" dirty="0" smtClean="0"/>
              <a:t>doi:10.1109/AERO.2013.6497354</a:t>
            </a:r>
          </a:p>
          <a:p>
            <a:r>
              <a:rPr lang="en-US" dirty="0" smtClean="0"/>
              <a:t>Contact for further CCP information:</a:t>
            </a:r>
          </a:p>
          <a:p>
            <a:pPr marL="731837" lvl="1" indent="-285750">
              <a:buFont typeface="Wingdings" panose="05000000000000000000" pitchFamily="2" charset="2"/>
              <a:buChar char="Ø"/>
            </a:pPr>
            <a:r>
              <a:rPr lang="en-US" dirty="0" smtClean="0"/>
              <a:t>Justin Long at </a:t>
            </a:r>
            <a:r>
              <a:rPr lang="en-US" dirty="0" smtClean="0">
                <a:hlinkClick r:id="rId3"/>
              </a:rPr>
              <a:t>justin.long@nasa.gov</a:t>
            </a:r>
            <a:endParaRPr lang="en-US" dirty="0"/>
          </a:p>
          <a:p>
            <a:pPr marL="731837" lvl="1" indent="-285750">
              <a:buFont typeface="Wingdings" panose="05000000000000000000" pitchFamily="2" charset="2"/>
              <a:buChar char="Ø"/>
            </a:pPr>
            <a:r>
              <a:rPr lang="en-US" dirty="0" smtClean="0"/>
              <a:t>Dr. Denise </a:t>
            </a:r>
            <a:r>
              <a:rPr lang="en-US" dirty="0" err="1" smtClean="0"/>
              <a:t>Thorsen</a:t>
            </a:r>
            <a:r>
              <a:rPr lang="en-US" dirty="0" smtClean="0"/>
              <a:t> at </a:t>
            </a:r>
            <a:r>
              <a:rPr lang="en-US" dirty="0" smtClean="0">
                <a:hlinkClick r:id="rId4"/>
              </a:rPr>
              <a:t>dlthorsen@alaska.edu</a:t>
            </a:r>
            <a:r>
              <a:rPr lang="en-US" dirty="0" smtClean="0"/>
              <a:t> </a:t>
            </a:r>
            <a:endParaRPr lang="en-US" dirty="0"/>
          </a:p>
        </p:txBody>
      </p:sp>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29</a:t>
            </a:fld>
            <a:endParaRPr lang="en-US"/>
          </a:p>
        </p:txBody>
      </p:sp>
    </p:spTree>
    <p:extLst>
      <p:ext uri="{BB962C8B-B14F-4D97-AF65-F5344CB8AC3E}">
        <p14:creationId xmlns:p14="http://schemas.microsoft.com/office/powerpoint/2010/main" val="4131817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2544570"/>
              </p:ext>
            </p:extLst>
          </p:nvPr>
        </p:nvGraphicFramePr>
        <p:xfrm>
          <a:off x="503238" y="2743200"/>
          <a:ext cx="9136062" cy="4467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3</a:t>
            </a:fld>
            <a:endParaRPr lang="en-US"/>
          </a:p>
        </p:txBody>
      </p:sp>
    </p:spTree>
    <p:extLst>
      <p:ext uri="{BB962C8B-B14F-4D97-AF65-F5344CB8AC3E}">
        <p14:creationId xmlns:p14="http://schemas.microsoft.com/office/powerpoint/2010/main" val="1534649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AEE77-834B-4428-BFCE-E66A81852F2D}"/>
              </a:ext>
            </a:extLst>
          </p:cNvPr>
          <p:cNvSpPr>
            <a:spLocks noGrp="1"/>
          </p:cNvSpPr>
          <p:nvPr>
            <p:ph type="title"/>
          </p:nvPr>
        </p:nvSpPr>
        <p:spPr/>
        <p:txBody>
          <a:bodyPr/>
          <a:lstStyle/>
          <a:p>
            <a:r>
              <a:rPr lang="en-US" dirty="0" smtClean="0"/>
              <a:t>Array </a:t>
            </a:r>
            <a:r>
              <a:rPr lang="en-US" dirty="0"/>
              <a:t>Theory</a:t>
            </a:r>
          </a:p>
        </p:txBody>
      </p:sp>
      <p:sp>
        <p:nvSpPr>
          <p:cNvPr id="4" name="Slide Number Placeholder 3">
            <a:extLst>
              <a:ext uri="{FF2B5EF4-FFF2-40B4-BE49-F238E27FC236}">
                <a16:creationId xmlns:a16="http://schemas.microsoft.com/office/drawing/2014/main" id="{CE6EE042-9031-42DB-A6E8-27F782B86EC1}"/>
              </a:ext>
            </a:extLst>
          </p:cNvPr>
          <p:cNvSpPr>
            <a:spLocks noGrp="1"/>
          </p:cNvSpPr>
          <p:nvPr>
            <p:ph type="sldNum" sz="quarter" idx="12"/>
          </p:nvPr>
        </p:nvSpPr>
        <p:spPr/>
        <p:txBody>
          <a:bodyPr/>
          <a:lstStyle/>
          <a:p>
            <a:r>
              <a:rPr lang="en-US">
                <a:solidFill>
                  <a:srgbClr val="CECECE"/>
                </a:solidFill>
                <a:latin typeface="Arial" charset="0"/>
              </a:rPr>
              <a:t>Page </a:t>
            </a:r>
            <a:fld id="{966AF1CB-FE22-44D0-95E1-096462C12B49}" type="slidenum">
              <a:rPr lang="en-US">
                <a:solidFill>
                  <a:srgbClr val="CECECE"/>
                </a:solidFill>
                <a:latin typeface="Arial" charset="0"/>
              </a:rPr>
              <a:pPr/>
              <a:t>30</a:t>
            </a:fld>
            <a:endParaRPr lang="en-US">
              <a:solidFill>
                <a:srgbClr val="CECECE"/>
              </a:solidFill>
              <a:latin typeface="Arial" charset="0"/>
            </a:endParaRPr>
          </a:p>
        </p:txBody>
      </p:sp>
      <p:grpSp>
        <p:nvGrpSpPr>
          <p:cNvPr id="6" name="Group 5">
            <a:extLst>
              <a:ext uri="{FF2B5EF4-FFF2-40B4-BE49-F238E27FC236}">
                <a16:creationId xmlns:a16="http://schemas.microsoft.com/office/drawing/2014/main" id="{78DFD458-6EC8-4DF2-8612-FE98AE71E3BF}"/>
              </a:ext>
            </a:extLst>
          </p:cNvPr>
          <p:cNvGrpSpPr/>
          <p:nvPr/>
        </p:nvGrpSpPr>
        <p:grpSpPr>
          <a:xfrm>
            <a:off x="2256693" y="1993911"/>
            <a:ext cx="5545015" cy="992273"/>
            <a:chOff x="3745523" y="3300438"/>
            <a:chExt cx="9829800" cy="1759029"/>
          </a:xfrm>
        </p:grpSpPr>
        <p:pic>
          <p:nvPicPr>
            <p:cNvPr id="7" name="Picture 6">
              <a:extLst>
                <a:ext uri="{FF2B5EF4-FFF2-40B4-BE49-F238E27FC236}">
                  <a16:creationId xmlns:a16="http://schemas.microsoft.com/office/drawing/2014/main" id="{6ECE8FF3-25E0-41CB-BE09-72278BEA207D}"/>
                </a:ext>
              </a:extLst>
            </p:cNvPr>
            <p:cNvPicPr>
              <a:picLocks noChangeAspect="1"/>
            </p:cNvPicPr>
            <p:nvPr/>
          </p:nvPicPr>
          <p:blipFill>
            <a:blip r:embed="rId3"/>
            <a:stretch>
              <a:fillRect/>
            </a:stretch>
          </p:blipFill>
          <p:spPr>
            <a:xfrm>
              <a:off x="5812448" y="3300438"/>
              <a:ext cx="5695950" cy="885825"/>
            </a:xfrm>
            <a:prstGeom prst="rect">
              <a:avLst/>
            </a:prstGeom>
          </p:spPr>
        </p:pic>
        <p:sp>
          <p:nvSpPr>
            <p:cNvPr id="8" name="TextBox 7">
              <a:extLst>
                <a:ext uri="{FF2B5EF4-FFF2-40B4-BE49-F238E27FC236}">
                  <a16:creationId xmlns:a16="http://schemas.microsoft.com/office/drawing/2014/main" id="{618F92F4-B470-49DF-83A2-8589E8700C42}"/>
                </a:ext>
              </a:extLst>
            </p:cNvPr>
            <p:cNvSpPr txBox="1"/>
            <p:nvPr/>
          </p:nvSpPr>
          <p:spPr>
            <a:xfrm>
              <a:off x="3745523" y="4464987"/>
              <a:ext cx="9829800" cy="594480"/>
            </a:xfrm>
            <a:prstGeom prst="rect">
              <a:avLst/>
            </a:prstGeom>
            <a:noFill/>
          </p:spPr>
          <p:txBody>
            <a:bodyPr wrap="square" rtlCol="0">
              <a:spAutoFit/>
            </a:bodyPr>
            <a:lstStyle/>
            <a:p>
              <a:pPr algn="ctr" defTabSz="515813"/>
              <a:r>
                <a:rPr lang="en-US" sz="1579" b="1" dirty="0">
                  <a:solidFill>
                    <a:srgbClr val="000000"/>
                  </a:solidFill>
                  <a:latin typeface="Arial" charset="0"/>
                </a:rPr>
                <a:t>Array Pattern = (Element Pattern) x (Array Factor)</a:t>
              </a:r>
            </a:p>
          </p:txBody>
        </p:sp>
        <p:cxnSp>
          <p:nvCxnSpPr>
            <p:cNvPr id="9" name="Straight Arrow Connector 8">
              <a:extLst>
                <a:ext uri="{FF2B5EF4-FFF2-40B4-BE49-F238E27FC236}">
                  <a16:creationId xmlns:a16="http://schemas.microsoft.com/office/drawing/2014/main" id="{B059AC29-F6FF-484C-89EA-88DAC6EB58A7}"/>
                </a:ext>
              </a:extLst>
            </p:cNvPr>
            <p:cNvCxnSpPr>
              <a:cxnSpLocks/>
            </p:cNvCxnSpPr>
            <p:nvPr/>
          </p:nvCxnSpPr>
          <p:spPr bwMode="auto">
            <a:xfrm flipV="1">
              <a:off x="5812448" y="4076700"/>
              <a:ext cx="740752" cy="388288"/>
            </a:xfrm>
            <a:prstGeom prst="straightConnector1">
              <a:avLst/>
            </a:prstGeom>
            <a:solidFill>
              <a:schemeClr val="accent1"/>
            </a:solidFill>
            <a:ln w="57150" cap="flat" cmpd="sng" algn="ctr">
              <a:solidFill>
                <a:srgbClr val="FF0000"/>
              </a:solidFill>
              <a:prstDash val="solid"/>
              <a:round/>
              <a:headEnd type="none" w="sm" len="sm"/>
              <a:tailEnd type="triangle"/>
            </a:ln>
            <a:effectLst/>
          </p:spPr>
        </p:cxnSp>
        <p:cxnSp>
          <p:nvCxnSpPr>
            <p:cNvPr id="10" name="Straight Arrow Connector 9">
              <a:extLst>
                <a:ext uri="{FF2B5EF4-FFF2-40B4-BE49-F238E27FC236}">
                  <a16:creationId xmlns:a16="http://schemas.microsoft.com/office/drawing/2014/main" id="{708BAB44-D9D0-4229-A4E6-D4DDC48C8FC7}"/>
                </a:ext>
              </a:extLst>
            </p:cNvPr>
            <p:cNvCxnSpPr>
              <a:cxnSpLocks/>
              <a:stCxn id="8" idx="0"/>
            </p:cNvCxnSpPr>
            <p:nvPr/>
          </p:nvCxnSpPr>
          <p:spPr bwMode="auto">
            <a:xfrm flipV="1">
              <a:off x="8660423" y="4076700"/>
              <a:ext cx="0" cy="388287"/>
            </a:xfrm>
            <a:prstGeom prst="straightConnector1">
              <a:avLst/>
            </a:prstGeom>
            <a:solidFill>
              <a:schemeClr val="accent1"/>
            </a:solidFill>
            <a:ln w="57150" cap="flat" cmpd="sng" algn="ctr">
              <a:solidFill>
                <a:srgbClr val="FF0000"/>
              </a:solidFill>
              <a:prstDash val="solid"/>
              <a:round/>
              <a:headEnd type="none" w="sm" len="sm"/>
              <a:tailEnd type="triangle"/>
            </a:ln>
            <a:effectLst/>
          </p:spPr>
        </p:cxnSp>
        <p:cxnSp>
          <p:nvCxnSpPr>
            <p:cNvPr id="11" name="Straight Arrow Connector 10">
              <a:extLst>
                <a:ext uri="{FF2B5EF4-FFF2-40B4-BE49-F238E27FC236}">
                  <a16:creationId xmlns:a16="http://schemas.microsoft.com/office/drawing/2014/main" id="{8ED2DD1C-F9A9-4800-B7D8-694F8D17F564}"/>
                </a:ext>
              </a:extLst>
            </p:cNvPr>
            <p:cNvCxnSpPr>
              <a:cxnSpLocks/>
            </p:cNvCxnSpPr>
            <p:nvPr/>
          </p:nvCxnSpPr>
          <p:spPr bwMode="auto">
            <a:xfrm flipH="1" flipV="1">
              <a:off x="10972800" y="4076700"/>
              <a:ext cx="685800" cy="497851"/>
            </a:xfrm>
            <a:prstGeom prst="straightConnector1">
              <a:avLst/>
            </a:prstGeom>
            <a:solidFill>
              <a:schemeClr val="accent1"/>
            </a:solidFill>
            <a:ln w="57150" cap="flat" cmpd="sng" algn="ctr">
              <a:solidFill>
                <a:srgbClr val="FF0000"/>
              </a:solidFill>
              <a:prstDash val="solid"/>
              <a:round/>
              <a:headEnd type="none" w="sm" len="sm"/>
              <a:tailEnd type="triangle"/>
            </a:ln>
            <a:effectLst/>
          </p:spPr>
        </p:cxnSp>
      </p:grpSp>
      <p:pic>
        <p:nvPicPr>
          <p:cNvPr id="13" name="Picture 12">
            <a:extLst>
              <a:ext uri="{FF2B5EF4-FFF2-40B4-BE49-F238E27FC236}">
                <a16:creationId xmlns:a16="http://schemas.microsoft.com/office/drawing/2014/main" id="{49078454-0318-4526-B0CA-F2CA32681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908" y="3249490"/>
            <a:ext cx="4154733" cy="2600241"/>
          </a:xfrm>
          <a:prstGeom prst="rect">
            <a:avLst/>
          </a:prstGeom>
        </p:spPr>
      </p:pic>
      <p:pic>
        <p:nvPicPr>
          <p:cNvPr id="15" name="Picture 14">
            <a:extLst>
              <a:ext uri="{FF2B5EF4-FFF2-40B4-BE49-F238E27FC236}">
                <a16:creationId xmlns:a16="http://schemas.microsoft.com/office/drawing/2014/main" id="{FC5D86B8-4A26-4488-B117-EFC6DB02347D}"/>
              </a:ext>
            </a:extLst>
          </p:cNvPr>
          <p:cNvPicPr>
            <a:picLocks noChangeAspect="1"/>
          </p:cNvPicPr>
          <p:nvPr/>
        </p:nvPicPr>
        <p:blipFill rotWithShape="1">
          <a:blip r:embed="rId5">
            <a:clrChange>
              <a:clrFrom>
                <a:srgbClr val="FFFFFF"/>
              </a:clrFrom>
              <a:clrTo>
                <a:srgbClr val="FFFFFF">
                  <a:alpha val="0"/>
                </a:srgbClr>
              </a:clrTo>
            </a:clrChange>
          </a:blip>
          <a:srcRect t="6221" r="32795"/>
          <a:stretch/>
        </p:blipFill>
        <p:spPr>
          <a:xfrm>
            <a:off x="4448573" y="3556589"/>
            <a:ext cx="5430941" cy="2786462"/>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AF2AFEF-17AF-4A06-BB65-7AABECAEF858}"/>
                  </a:ext>
                </a:extLst>
              </p:cNvPr>
              <p:cNvSpPr txBox="1"/>
              <p:nvPr/>
            </p:nvSpPr>
            <p:spPr>
              <a:xfrm>
                <a:off x="1402760" y="5612650"/>
                <a:ext cx="1707865" cy="277768"/>
              </a:xfrm>
              <a:prstGeom prst="rect">
                <a:avLst/>
              </a:prstGeom>
              <a:noFill/>
            </p:spPr>
            <p:txBody>
              <a:bodyPr wrap="square" lIns="0" tIns="0" rIns="0" bIns="0" rtlCol="0">
                <a:spAutoFit/>
              </a:bodyPr>
              <a:lstStyle/>
              <a:p>
                <a:pPr algn="ctr" defTabSz="515813"/>
                <a14:m>
                  <m:oMathPara xmlns:m="http://schemas.openxmlformats.org/officeDocument/2006/math">
                    <m:oMathParaPr>
                      <m:jc m:val="centerGroup"/>
                    </m:oMathParaPr>
                    <m:oMath xmlns:m="http://schemas.openxmlformats.org/officeDocument/2006/math">
                      <m:r>
                        <a:rPr lang="en-US" sz="1805" b="1">
                          <a:solidFill>
                            <a:srgbClr val="000000"/>
                          </a:solidFill>
                          <a:latin typeface="Cambria Math" panose="02040503050406030204" pitchFamily="18" charset="0"/>
                        </a:rPr>
                        <m:t>𝚫</m:t>
                      </m:r>
                      <m:r>
                        <a:rPr lang="en-US" sz="1805" b="1" i="1">
                          <a:solidFill>
                            <a:srgbClr val="000000"/>
                          </a:solidFill>
                          <a:latin typeface="Cambria Math" panose="02040503050406030204" pitchFamily="18" charset="0"/>
                        </a:rPr>
                        <m:t>𝝍</m:t>
                      </m:r>
                      <m:r>
                        <a:rPr lang="en-US" sz="1805" b="1" i="1">
                          <a:solidFill>
                            <a:srgbClr val="000000"/>
                          </a:solidFill>
                          <a:latin typeface="Cambria Math" panose="02040503050406030204" pitchFamily="18" charset="0"/>
                        </a:rPr>
                        <m:t>=</m:t>
                      </m:r>
                      <m:r>
                        <a:rPr lang="en-US" sz="1805" b="1" i="1">
                          <a:solidFill>
                            <a:srgbClr val="000000"/>
                          </a:solidFill>
                          <a:latin typeface="Cambria Math" panose="02040503050406030204" pitchFamily="18" charset="0"/>
                        </a:rPr>
                        <m:t>𝑺</m:t>
                      </m:r>
                      <m:r>
                        <a:rPr lang="en-US" sz="1805" b="1" i="1">
                          <a:solidFill>
                            <a:srgbClr val="000000"/>
                          </a:solidFill>
                          <a:latin typeface="Cambria Math" panose="02040503050406030204" pitchFamily="18" charset="0"/>
                        </a:rPr>
                        <m:t> </m:t>
                      </m:r>
                      <m:r>
                        <a:rPr lang="en-US" sz="1805" b="1" i="1">
                          <a:solidFill>
                            <a:srgbClr val="000000"/>
                          </a:solidFill>
                          <a:latin typeface="Cambria Math" panose="02040503050406030204" pitchFamily="18" charset="0"/>
                        </a:rPr>
                        <m:t>𝒔𝒊𝒏</m:t>
                      </m:r>
                      <m:r>
                        <a:rPr lang="en-US" sz="1805" b="1" i="1">
                          <a:solidFill>
                            <a:srgbClr val="000000"/>
                          </a:solidFill>
                          <a:latin typeface="Cambria Math" panose="02040503050406030204" pitchFamily="18" charset="0"/>
                        </a:rPr>
                        <m:t>(</m:t>
                      </m:r>
                      <m:r>
                        <a:rPr lang="en-US" sz="1805" b="1" i="1">
                          <a:solidFill>
                            <a:srgbClr val="000000"/>
                          </a:solidFill>
                          <a:latin typeface="Cambria Math" panose="02040503050406030204" pitchFamily="18" charset="0"/>
                        </a:rPr>
                        <m:t>𝝓</m:t>
                      </m:r>
                      <m:r>
                        <a:rPr lang="en-US" sz="1805" b="1" i="1">
                          <a:solidFill>
                            <a:srgbClr val="000000"/>
                          </a:solidFill>
                          <a:latin typeface="Cambria Math" panose="02040503050406030204" pitchFamily="18" charset="0"/>
                        </a:rPr>
                        <m:t>)</m:t>
                      </m:r>
                    </m:oMath>
                  </m:oMathPara>
                </a14:m>
                <a:endParaRPr lang="en-US" sz="1805" b="1" dirty="0">
                  <a:solidFill>
                    <a:srgbClr val="000000"/>
                  </a:solidFill>
                  <a:latin typeface="Arial" charset="0"/>
                </a:endParaRPr>
              </a:p>
            </p:txBody>
          </p:sp>
        </mc:Choice>
        <mc:Fallback xmlns="">
          <p:sp>
            <p:nvSpPr>
              <p:cNvPr id="17" name="TextBox 16">
                <a:extLst>
                  <a:ext uri="{FF2B5EF4-FFF2-40B4-BE49-F238E27FC236}">
                    <a16:creationId xmlns:a16="http://schemas.microsoft.com/office/drawing/2014/main" id="{5AF2AFEF-17AF-4A06-BB65-7AABECAEF858}"/>
                  </a:ext>
                </a:extLst>
              </p:cNvPr>
              <p:cNvSpPr txBox="1">
                <a:spLocks noRot="1" noChangeAspect="1" noMove="1" noResize="1" noEditPoints="1" noAdjustHandles="1" noChangeArrowheads="1" noChangeShapeType="1" noTextEdit="1"/>
              </p:cNvSpPr>
              <p:nvPr/>
            </p:nvSpPr>
            <p:spPr>
              <a:xfrm>
                <a:off x="1402760" y="5612650"/>
                <a:ext cx="1707865" cy="277768"/>
              </a:xfrm>
              <a:prstGeom prst="rect">
                <a:avLst/>
              </a:prstGeom>
              <a:blipFill>
                <a:blip r:embed="rId6"/>
                <a:stretch>
                  <a:fillRect l="-1071" b="-40000"/>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E3FBCACC-AF6B-4DDC-94DD-849CEA4C0F6B}"/>
              </a:ext>
            </a:extLst>
          </p:cNvPr>
          <p:cNvCxnSpPr>
            <a:cxnSpLocks/>
          </p:cNvCxnSpPr>
          <p:nvPr/>
        </p:nvCxnSpPr>
        <p:spPr bwMode="auto">
          <a:xfrm>
            <a:off x="1805354" y="3069492"/>
            <a:ext cx="6404708" cy="0"/>
          </a:xfrm>
          <a:prstGeom prst="line">
            <a:avLst/>
          </a:prstGeom>
          <a:solidFill>
            <a:schemeClr val="accent1"/>
          </a:solidFill>
          <a:ln w="19050" cap="flat" cmpd="sng" algn="ctr">
            <a:solidFill>
              <a:schemeClr val="bg1">
                <a:lumMod val="65000"/>
              </a:schemeClr>
            </a:solidFill>
            <a:prstDash val="solid"/>
            <a:round/>
            <a:headEnd type="none" w="sm" len="sm"/>
            <a:tailEnd type="none" w="sm" len="sm"/>
          </a:ln>
          <a:effectLst/>
        </p:spPr>
      </p:cxnSp>
      <p:sp>
        <p:nvSpPr>
          <p:cNvPr id="23" name="TextBox 22">
            <a:extLst>
              <a:ext uri="{FF2B5EF4-FFF2-40B4-BE49-F238E27FC236}">
                <a16:creationId xmlns:a16="http://schemas.microsoft.com/office/drawing/2014/main" id="{0DC81AF7-0C84-4BDF-AB8A-81808D0BEAD0}"/>
              </a:ext>
            </a:extLst>
          </p:cNvPr>
          <p:cNvSpPr txBox="1"/>
          <p:nvPr/>
        </p:nvSpPr>
        <p:spPr>
          <a:xfrm>
            <a:off x="1128346" y="5908079"/>
            <a:ext cx="2256692" cy="422103"/>
          </a:xfrm>
          <a:prstGeom prst="rect">
            <a:avLst/>
          </a:prstGeom>
          <a:noFill/>
        </p:spPr>
        <p:txBody>
          <a:bodyPr wrap="square" rtlCol="0">
            <a:spAutoFit/>
          </a:bodyPr>
          <a:lstStyle/>
          <a:p>
            <a:pPr algn="ctr" defTabSz="515813"/>
            <a:r>
              <a:rPr lang="en-US" sz="1128" b="1" dirty="0">
                <a:solidFill>
                  <a:srgbClr val="000000"/>
                </a:solidFill>
                <a:latin typeface="Arial" charset="0"/>
              </a:rPr>
              <a:t>(Phase Difference)</a:t>
            </a:r>
          </a:p>
          <a:p>
            <a:pPr algn="ctr" defTabSz="515813"/>
            <a:r>
              <a:rPr lang="en-US" sz="1015" dirty="0">
                <a:solidFill>
                  <a:srgbClr val="000000"/>
                </a:solidFill>
                <a:latin typeface="Arial" charset="0"/>
              </a:rPr>
              <a:t>Spacing (S) in wavelengths</a:t>
            </a: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9127AC8-A6AF-48CE-AE0C-ACA314B0A6A0}"/>
                  </a:ext>
                </a:extLst>
              </p:cNvPr>
              <p:cNvSpPr/>
              <p:nvPr/>
            </p:nvSpPr>
            <p:spPr>
              <a:xfrm>
                <a:off x="5398378" y="3330886"/>
                <a:ext cx="704424" cy="265907"/>
              </a:xfrm>
              <a:prstGeom prst="rect">
                <a:avLst/>
              </a:prstGeom>
            </p:spPr>
            <p:txBody>
              <a:bodyPr wrap="none">
                <a:spAutoFit/>
              </a:bodyPr>
              <a:lstStyle/>
              <a:p>
                <a:pPr algn="ctr" defTabSz="515813"/>
                <a14:m>
                  <m:oMathPara xmlns:m="http://schemas.openxmlformats.org/officeDocument/2006/math">
                    <m:oMathParaPr>
                      <m:jc m:val="centerGroup"/>
                    </m:oMathParaPr>
                    <m:oMath xmlns:m="http://schemas.openxmlformats.org/officeDocument/2006/math">
                      <m:r>
                        <a:rPr lang="en-US" sz="1128" b="1">
                          <a:solidFill>
                            <a:srgbClr val="000000"/>
                          </a:solidFill>
                          <a:latin typeface="Cambria Math" panose="02040503050406030204" pitchFamily="18" charset="0"/>
                        </a:rPr>
                        <m:t>𝚫</m:t>
                      </m:r>
                      <m:r>
                        <a:rPr lang="en-US" sz="1128" b="1" i="1">
                          <a:solidFill>
                            <a:srgbClr val="000000"/>
                          </a:solidFill>
                          <a:latin typeface="Cambria Math" panose="02040503050406030204" pitchFamily="18" charset="0"/>
                        </a:rPr>
                        <m:t>𝝍</m:t>
                      </m:r>
                      <m:r>
                        <a:rPr lang="en-US" sz="1128" b="1">
                          <a:solidFill>
                            <a:srgbClr val="000000"/>
                          </a:solidFill>
                          <a:latin typeface="Cambria Math" panose="02040503050406030204" pitchFamily="18" charset="0"/>
                        </a:rPr>
                        <m:t>=</m:t>
                      </m:r>
                      <m:r>
                        <a:rPr lang="en-US" sz="1128" b="1">
                          <a:solidFill>
                            <a:srgbClr val="000000"/>
                          </a:solidFill>
                          <a:latin typeface="Cambria Math" panose="02040503050406030204" pitchFamily="18" charset="0"/>
                        </a:rPr>
                        <m:t>𝟎</m:t>
                      </m:r>
                    </m:oMath>
                  </m:oMathPara>
                </a14:m>
                <a:endParaRPr lang="en-US" sz="790" b="1" dirty="0">
                  <a:solidFill>
                    <a:srgbClr val="000000"/>
                  </a:solidFill>
                  <a:latin typeface="Arial" charset="0"/>
                </a:endParaRPr>
              </a:p>
            </p:txBody>
          </p:sp>
        </mc:Choice>
        <mc:Fallback xmlns="">
          <p:sp>
            <p:nvSpPr>
              <p:cNvPr id="24" name="Rectangle 23">
                <a:extLst>
                  <a:ext uri="{FF2B5EF4-FFF2-40B4-BE49-F238E27FC236}">
                    <a16:creationId xmlns:a16="http://schemas.microsoft.com/office/drawing/2014/main" id="{09127AC8-A6AF-48CE-AE0C-ACA314B0A6A0}"/>
                  </a:ext>
                </a:extLst>
              </p:cNvPr>
              <p:cNvSpPr>
                <a:spLocks noRot="1" noChangeAspect="1" noMove="1" noResize="1" noEditPoints="1" noAdjustHandles="1" noChangeArrowheads="1" noChangeShapeType="1" noTextEdit="1"/>
              </p:cNvSpPr>
              <p:nvPr/>
            </p:nvSpPr>
            <p:spPr>
              <a:xfrm>
                <a:off x="5398378" y="3330886"/>
                <a:ext cx="704424" cy="265907"/>
              </a:xfrm>
              <a:prstGeom prst="rect">
                <a:avLst/>
              </a:prstGeom>
              <a:blipFill>
                <a:blip r:embed="rId7"/>
                <a:stretch>
                  <a:fillRect b="-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9CF9CB7-2035-4930-A22D-7BDA8DFAAC40}"/>
                  </a:ext>
                </a:extLst>
              </p:cNvPr>
              <p:cNvSpPr/>
              <p:nvPr/>
            </p:nvSpPr>
            <p:spPr>
              <a:xfrm>
                <a:off x="8336286" y="3330886"/>
                <a:ext cx="717248" cy="265907"/>
              </a:xfrm>
              <a:prstGeom prst="rect">
                <a:avLst/>
              </a:prstGeom>
            </p:spPr>
            <p:txBody>
              <a:bodyPr wrap="none">
                <a:spAutoFit/>
              </a:bodyPr>
              <a:lstStyle/>
              <a:p>
                <a:pPr algn="ctr" defTabSz="515813"/>
                <a14:m>
                  <m:oMathPara xmlns:m="http://schemas.openxmlformats.org/officeDocument/2006/math">
                    <m:oMathParaPr>
                      <m:jc m:val="centerGroup"/>
                    </m:oMathParaPr>
                    <m:oMath xmlns:m="http://schemas.openxmlformats.org/officeDocument/2006/math">
                      <m:r>
                        <a:rPr lang="en-US" sz="1128" b="1">
                          <a:solidFill>
                            <a:srgbClr val="000000"/>
                          </a:solidFill>
                          <a:latin typeface="Cambria Math" panose="02040503050406030204" pitchFamily="18" charset="0"/>
                        </a:rPr>
                        <m:t>𝚫</m:t>
                      </m:r>
                      <m:r>
                        <a:rPr lang="en-US" sz="1128" b="1" i="1">
                          <a:solidFill>
                            <a:srgbClr val="000000"/>
                          </a:solidFill>
                          <a:latin typeface="Cambria Math" panose="02040503050406030204" pitchFamily="18" charset="0"/>
                        </a:rPr>
                        <m:t>𝝍</m:t>
                      </m:r>
                      <m:r>
                        <a:rPr lang="en-US" sz="1128" b="1">
                          <a:solidFill>
                            <a:srgbClr val="000000"/>
                          </a:solidFill>
                          <a:latin typeface="Cambria Math" panose="02040503050406030204" pitchFamily="18" charset="0"/>
                        </a:rPr>
                        <m:t>=</m:t>
                      </m:r>
                      <m:r>
                        <a:rPr lang="en-US" sz="1128" b="1" i="1">
                          <a:solidFill>
                            <a:srgbClr val="000000"/>
                          </a:solidFill>
                          <a:latin typeface="Cambria Math" panose="02040503050406030204" pitchFamily="18" charset="0"/>
                        </a:rPr>
                        <m:t>𝝅</m:t>
                      </m:r>
                    </m:oMath>
                  </m:oMathPara>
                </a14:m>
                <a:endParaRPr lang="en-US" sz="790" b="1" dirty="0">
                  <a:solidFill>
                    <a:srgbClr val="000000"/>
                  </a:solidFill>
                  <a:latin typeface="Arial" charset="0"/>
                </a:endParaRPr>
              </a:p>
            </p:txBody>
          </p:sp>
        </mc:Choice>
        <mc:Fallback xmlns="">
          <p:sp>
            <p:nvSpPr>
              <p:cNvPr id="25" name="Rectangle 24">
                <a:extLst>
                  <a:ext uri="{FF2B5EF4-FFF2-40B4-BE49-F238E27FC236}">
                    <a16:creationId xmlns:a16="http://schemas.microsoft.com/office/drawing/2014/main" id="{19CF9CB7-2035-4930-A22D-7BDA8DFAAC40}"/>
                  </a:ext>
                </a:extLst>
              </p:cNvPr>
              <p:cNvSpPr>
                <a:spLocks noRot="1" noChangeAspect="1" noMove="1" noResize="1" noEditPoints="1" noAdjustHandles="1" noChangeArrowheads="1" noChangeShapeType="1" noTextEdit="1"/>
              </p:cNvSpPr>
              <p:nvPr/>
            </p:nvSpPr>
            <p:spPr>
              <a:xfrm>
                <a:off x="8336286" y="3330886"/>
                <a:ext cx="717248" cy="265907"/>
              </a:xfrm>
              <a:prstGeom prst="rect">
                <a:avLst/>
              </a:prstGeom>
              <a:blipFill>
                <a:blip r:embed="rId8"/>
                <a:stretch>
                  <a:fillRect b="-6818"/>
                </a:stretch>
              </a:blipFill>
            </p:spPr>
            <p:txBody>
              <a:bodyPr/>
              <a:lstStyle/>
              <a:p>
                <a:r>
                  <a:rPr lang="en-US">
                    <a:noFill/>
                  </a:rPr>
                  <a:t> </a:t>
                </a:r>
              </a:p>
            </p:txBody>
          </p:sp>
        </mc:Fallback>
      </mc:AlternateContent>
    </p:spTree>
    <p:extLst>
      <p:ext uri="{BB962C8B-B14F-4D97-AF65-F5344CB8AC3E}">
        <p14:creationId xmlns:p14="http://schemas.microsoft.com/office/powerpoint/2010/main" val="3840459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Phased </a:t>
            </a:r>
            <a:r>
              <a:rPr lang="en-US" dirty="0"/>
              <a:t>Array Theory</a:t>
            </a:r>
          </a:p>
        </p:txBody>
      </p:sp>
      <p:sp>
        <p:nvSpPr>
          <p:cNvPr id="4" name="Slide Number Placeholder 3"/>
          <p:cNvSpPr>
            <a:spLocks noGrp="1"/>
          </p:cNvSpPr>
          <p:nvPr>
            <p:ph type="sldNum" sz="quarter" idx="12"/>
          </p:nvPr>
        </p:nvSpPr>
        <p:spPr/>
        <p:txBody>
          <a:bodyPr/>
          <a:lstStyle/>
          <a:p>
            <a:r>
              <a:rPr lang="en-US">
                <a:solidFill>
                  <a:srgbClr val="CECECE"/>
                </a:solidFill>
                <a:latin typeface="Arial" charset="0"/>
              </a:rPr>
              <a:t>Page </a:t>
            </a:r>
            <a:fld id="{966AF1CB-FE22-44D0-95E1-096462C12B49}" type="slidenum">
              <a:rPr lang="en-US">
                <a:solidFill>
                  <a:srgbClr val="CECECE"/>
                </a:solidFill>
                <a:latin typeface="Arial" charset="0"/>
              </a:rPr>
              <a:pPr/>
              <a:t>31</a:t>
            </a:fld>
            <a:endParaRPr lang="en-US">
              <a:solidFill>
                <a:srgbClr val="CECECE"/>
              </a:solidFill>
              <a:latin typeface="Arial" charset="0"/>
            </a:endParaRPr>
          </a:p>
        </p:txBody>
      </p:sp>
      <p:pic>
        <p:nvPicPr>
          <p:cNvPr id="1026" name="Picture 2" descr="Image result for phased array gif">
            <a:extLst>
              <a:ext uri="{FF2B5EF4-FFF2-40B4-BE49-F238E27FC236}">
                <a16:creationId xmlns:a16="http://schemas.microsoft.com/office/drawing/2014/main" id="{B2829BBA-8BF3-4DFF-BCF7-2C2720A1AC4D}"/>
              </a:ext>
            </a:extLst>
          </p:cNvPr>
          <p:cNvPicPr>
            <a:picLocks noGrp="1" noChangeAspect="1" noChangeArrowheads="1" noCrop="1"/>
          </p:cNvPicPr>
          <p:nvPr>
            <p:ph idx="1"/>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6862" y="2123831"/>
            <a:ext cx="3438769" cy="3707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35CA99B-74B2-4CA1-855E-14FCF2ABE6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07402" y="3667503"/>
            <a:ext cx="6030529" cy="2163896"/>
          </a:xfrm>
          <a:prstGeom prst="rect">
            <a:avLst/>
          </a:prstGeom>
        </p:spPr>
      </p:pic>
      <p:pic>
        <p:nvPicPr>
          <p:cNvPr id="20" name="Picture 19">
            <a:extLst>
              <a:ext uri="{FF2B5EF4-FFF2-40B4-BE49-F238E27FC236}">
                <a16:creationId xmlns:a16="http://schemas.microsoft.com/office/drawing/2014/main" id="{14256B87-18E0-4B15-A777-273D2662C538}"/>
              </a:ext>
            </a:extLst>
          </p:cNvPr>
          <p:cNvPicPr>
            <a:picLocks noChangeAspect="1"/>
          </p:cNvPicPr>
          <p:nvPr/>
        </p:nvPicPr>
        <p:blipFill>
          <a:blip r:embed="rId5"/>
          <a:stretch>
            <a:fillRect/>
          </a:stretch>
        </p:blipFill>
        <p:spPr>
          <a:xfrm>
            <a:off x="5545015" y="2983523"/>
            <a:ext cx="3213100" cy="499696"/>
          </a:xfrm>
          <a:prstGeom prst="rect">
            <a:avLst/>
          </a:prstGeom>
        </p:spPr>
      </p:pic>
      <p:sp>
        <p:nvSpPr>
          <p:cNvPr id="23" name="Thought Bubble: Cloud 22">
            <a:extLst>
              <a:ext uri="{FF2B5EF4-FFF2-40B4-BE49-F238E27FC236}">
                <a16:creationId xmlns:a16="http://schemas.microsoft.com/office/drawing/2014/main" id="{8C42529F-976B-46FD-9A85-611373E0B8C8}"/>
              </a:ext>
            </a:extLst>
          </p:cNvPr>
          <p:cNvSpPr/>
          <p:nvPr/>
        </p:nvSpPr>
        <p:spPr bwMode="auto">
          <a:xfrm>
            <a:off x="4857262" y="2322634"/>
            <a:ext cx="3782646" cy="499696"/>
          </a:xfrm>
          <a:prstGeom prst="cloudCallout">
            <a:avLst>
              <a:gd name="adj1" fmla="val 6873"/>
              <a:gd name="adj2" fmla="val 90034"/>
            </a:avLst>
          </a:prstGeom>
          <a:noFill/>
          <a:ln w="12700" cap="flat" cmpd="sng" algn="ctr">
            <a:solidFill>
              <a:schemeClr val="tx1"/>
            </a:solidFill>
            <a:prstDash val="solid"/>
            <a:round/>
            <a:headEnd type="none" w="sm" len="sm"/>
            <a:tailEnd type="none" w="sm" len="sm"/>
          </a:ln>
          <a:effectLst/>
        </p:spPr>
        <p:txBody>
          <a:bodyPr vert="horz" wrap="square" lIns="51582" tIns="25791" rIns="51582" bIns="25791" numCol="1" rtlCol="0" anchor="t" anchorCtr="0" compatLnSpc="1">
            <a:prstTxWarp prst="textNoShape">
              <a:avLst/>
            </a:prstTxWarp>
          </a:bodyPr>
          <a:lstStyle/>
          <a:p>
            <a:pPr algn="ctr" defTabSz="515813"/>
            <a:r>
              <a:rPr lang="en-US" sz="1015" b="1" dirty="0">
                <a:solidFill>
                  <a:srgbClr val="000000"/>
                </a:solidFill>
                <a:latin typeface="Arial" charset="0"/>
              </a:rPr>
              <a:t>Array Pattern follows element pattern!</a:t>
            </a:r>
          </a:p>
        </p:txBody>
      </p:sp>
    </p:spTree>
    <p:extLst>
      <p:ext uri="{BB962C8B-B14F-4D97-AF65-F5344CB8AC3E}">
        <p14:creationId xmlns:p14="http://schemas.microsoft.com/office/powerpoint/2010/main" val="1257176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Analytical </a:t>
            </a:r>
            <a:r>
              <a:rPr lang="en-US" dirty="0"/>
              <a:t>Simulations</a:t>
            </a:r>
          </a:p>
        </p:txBody>
      </p:sp>
      <p:sp>
        <p:nvSpPr>
          <p:cNvPr id="12" name="Content Placeholder 11"/>
          <p:cNvSpPr>
            <a:spLocks noGrp="1"/>
          </p:cNvSpPr>
          <p:nvPr>
            <p:ph idx="1"/>
          </p:nvPr>
        </p:nvSpPr>
        <p:spPr/>
        <p:txBody>
          <a:bodyPr/>
          <a:lstStyle/>
          <a:p>
            <a:r>
              <a:rPr lang="en-US" dirty="0"/>
              <a:t>Arrays:</a:t>
            </a:r>
          </a:p>
          <a:p>
            <a:pPr lvl="1"/>
            <a:r>
              <a:rPr lang="en-US" dirty="0" smtClean="0"/>
              <a:t>Increase </a:t>
            </a:r>
            <a:r>
              <a:rPr lang="en-US" dirty="0"/>
              <a:t>gain</a:t>
            </a:r>
          </a:p>
          <a:p>
            <a:pPr lvl="1"/>
            <a:r>
              <a:rPr lang="en-US" dirty="0"/>
              <a:t>Require better pointing</a:t>
            </a:r>
          </a:p>
        </p:txBody>
      </p:sp>
      <p:sp>
        <p:nvSpPr>
          <p:cNvPr id="4" name="Slide Number Placeholder 3"/>
          <p:cNvSpPr>
            <a:spLocks noGrp="1"/>
          </p:cNvSpPr>
          <p:nvPr>
            <p:ph type="sldNum" sz="quarter" idx="12"/>
          </p:nvPr>
        </p:nvSpPr>
        <p:spPr/>
        <p:txBody>
          <a:bodyPr/>
          <a:lstStyle/>
          <a:p>
            <a:r>
              <a:rPr lang="en-US">
                <a:solidFill>
                  <a:srgbClr val="CECECE"/>
                </a:solidFill>
                <a:latin typeface="Arial" charset="0"/>
              </a:rPr>
              <a:t>Page </a:t>
            </a:r>
            <a:fld id="{966AF1CB-FE22-44D0-95E1-096462C12B49}" type="slidenum">
              <a:rPr lang="en-US">
                <a:solidFill>
                  <a:srgbClr val="CECECE"/>
                </a:solidFill>
                <a:latin typeface="Arial" charset="0"/>
              </a:rPr>
              <a:pPr/>
              <a:t>32</a:t>
            </a:fld>
            <a:endParaRPr lang="en-US">
              <a:solidFill>
                <a:srgbClr val="CECECE"/>
              </a:solidFill>
              <a:latin typeface="Arial" charset="0"/>
            </a:endParaRPr>
          </a:p>
        </p:txBody>
      </p:sp>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128954" y="3499339"/>
            <a:ext cx="9701535" cy="2965938"/>
          </a:xfrm>
          <a:prstGeom prst="rect">
            <a:avLst/>
          </a:prstGeom>
        </p:spPr>
      </p:pic>
    </p:spTree>
    <p:extLst>
      <p:ext uri="{BB962C8B-B14F-4D97-AF65-F5344CB8AC3E}">
        <p14:creationId xmlns:p14="http://schemas.microsoft.com/office/powerpoint/2010/main" val="3813247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Analytical </a:t>
            </a:r>
            <a:r>
              <a:rPr lang="en-US" dirty="0"/>
              <a:t>Simulations</a:t>
            </a:r>
          </a:p>
        </p:txBody>
      </p:sp>
      <p:sp>
        <p:nvSpPr>
          <p:cNvPr id="4" name="Slide Number Placeholder 3"/>
          <p:cNvSpPr>
            <a:spLocks noGrp="1"/>
          </p:cNvSpPr>
          <p:nvPr>
            <p:ph type="sldNum" sz="quarter" idx="12"/>
          </p:nvPr>
        </p:nvSpPr>
        <p:spPr/>
        <p:txBody>
          <a:bodyPr/>
          <a:lstStyle/>
          <a:p>
            <a:r>
              <a:rPr lang="en-US">
                <a:solidFill>
                  <a:srgbClr val="CECECE"/>
                </a:solidFill>
                <a:latin typeface="Arial" charset="0"/>
              </a:rPr>
              <a:t>Page </a:t>
            </a:r>
            <a:fld id="{966AF1CB-FE22-44D0-95E1-096462C12B49}" type="slidenum">
              <a:rPr lang="en-US">
                <a:solidFill>
                  <a:srgbClr val="CECECE"/>
                </a:solidFill>
                <a:latin typeface="Arial" charset="0"/>
              </a:rPr>
              <a:pPr/>
              <a:t>33</a:t>
            </a:fld>
            <a:endParaRPr lang="en-US">
              <a:solidFill>
                <a:srgbClr val="CECECE"/>
              </a:solidFill>
              <a:latin typeface="Arial" charset="0"/>
            </a:endParaRPr>
          </a:p>
        </p:txBody>
      </p:sp>
      <p:sp>
        <p:nvSpPr>
          <p:cNvPr id="5" name="Content Placeholder 4"/>
          <p:cNvSpPr>
            <a:spLocks noGrp="1"/>
          </p:cNvSpPr>
          <p:nvPr>
            <p:ph idx="1"/>
          </p:nvPr>
        </p:nvSpPr>
        <p:spPr/>
        <p:txBody>
          <a:bodyPr/>
          <a:lstStyle/>
          <a:p>
            <a:r>
              <a:rPr lang="en-US" dirty="0" err="1"/>
              <a:t>Retrodirective</a:t>
            </a:r>
            <a:r>
              <a:rPr lang="en-US" dirty="0"/>
              <a:t> Phased Arrays:</a:t>
            </a:r>
          </a:p>
          <a:p>
            <a:pPr lvl="1"/>
            <a:r>
              <a:rPr lang="en-US" dirty="0"/>
              <a:t>Increase gain</a:t>
            </a:r>
          </a:p>
          <a:p>
            <a:pPr lvl="1"/>
            <a:r>
              <a:rPr lang="en-US" dirty="0"/>
              <a:t>Require less pointing </a:t>
            </a:r>
          </a:p>
        </p:txBody>
      </p:sp>
      <p:pic>
        <p:nvPicPr>
          <p:cNvPr id="3" name="Picture 2">
            <a:extLst>
              <a:ext uri="{FF2B5EF4-FFF2-40B4-BE49-F238E27FC236}">
                <a16:creationId xmlns:a16="http://schemas.microsoft.com/office/drawing/2014/main" id="{00C47A36-F6DF-4B9E-A087-C6C8CF980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1261" y="3498888"/>
            <a:ext cx="9715879" cy="3224296"/>
          </a:xfrm>
          <a:prstGeom prst="rect">
            <a:avLst/>
          </a:prstGeom>
        </p:spPr>
      </p:pic>
    </p:spTree>
    <p:extLst>
      <p:ext uri="{BB962C8B-B14F-4D97-AF65-F5344CB8AC3E}">
        <p14:creationId xmlns:p14="http://schemas.microsoft.com/office/powerpoint/2010/main" val="1399852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Analytical </a:t>
            </a:r>
            <a:r>
              <a:rPr lang="en-US" dirty="0"/>
              <a:t>Simulations</a:t>
            </a:r>
          </a:p>
        </p:txBody>
      </p:sp>
      <p:sp>
        <p:nvSpPr>
          <p:cNvPr id="4" name="Slide Number Placeholder 3"/>
          <p:cNvSpPr>
            <a:spLocks noGrp="1"/>
          </p:cNvSpPr>
          <p:nvPr>
            <p:ph type="sldNum" sz="quarter" idx="12"/>
          </p:nvPr>
        </p:nvSpPr>
        <p:spPr/>
        <p:txBody>
          <a:bodyPr/>
          <a:lstStyle/>
          <a:p>
            <a:r>
              <a:rPr lang="en-US">
                <a:solidFill>
                  <a:srgbClr val="CECECE"/>
                </a:solidFill>
                <a:latin typeface="Arial" charset="0"/>
              </a:rPr>
              <a:t>Page </a:t>
            </a:r>
            <a:fld id="{966AF1CB-FE22-44D0-95E1-096462C12B49}" type="slidenum">
              <a:rPr lang="en-US">
                <a:solidFill>
                  <a:srgbClr val="CECECE"/>
                </a:solidFill>
                <a:latin typeface="Arial" charset="0"/>
              </a:rPr>
              <a:pPr/>
              <a:t>34</a:t>
            </a:fld>
            <a:endParaRPr lang="en-US">
              <a:solidFill>
                <a:srgbClr val="CECECE"/>
              </a:solidFill>
              <a:latin typeface="Arial" charset="0"/>
            </a:endParaRPr>
          </a:p>
        </p:txBody>
      </p:sp>
      <p:sp>
        <p:nvSpPr>
          <p:cNvPr id="3" name="Content Placeholder 2"/>
          <p:cNvSpPr>
            <a:spLocks noGrp="1"/>
          </p:cNvSpPr>
          <p:nvPr>
            <p:ph idx="1"/>
          </p:nvPr>
        </p:nvSpPr>
        <p:spPr>
          <a:xfrm>
            <a:off x="503278" y="1999355"/>
            <a:ext cx="9136022" cy="2402661"/>
          </a:xfrm>
        </p:spPr>
        <p:txBody>
          <a:bodyPr/>
          <a:lstStyle/>
          <a:p>
            <a:r>
              <a:rPr lang="en-US" dirty="0"/>
              <a:t>Larger Arrays:</a:t>
            </a:r>
          </a:p>
          <a:p>
            <a:pPr lvl="1"/>
            <a:r>
              <a:rPr lang="en-US" dirty="0"/>
              <a:t>Have higher gain</a:t>
            </a:r>
          </a:p>
          <a:p>
            <a:pPr lvl="1"/>
            <a:r>
              <a:rPr lang="en-US" dirty="0"/>
              <a:t>Have narrower beams</a:t>
            </a:r>
          </a:p>
          <a:p>
            <a:pPr lvl="1"/>
            <a:r>
              <a:rPr lang="en-US" dirty="0"/>
              <a:t>Benefit more from </a:t>
            </a:r>
            <a:r>
              <a:rPr lang="en-US" dirty="0" err="1"/>
              <a:t>retrodirectivity</a:t>
            </a:r>
            <a:r>
              <a:rPr lang="en-US" dirty="0"/>
              <a:t> </a:t>
            </a:r>
            <a:r>
              <a:rPr lang="en-US" sz="1579" dirty="0"/>
              <a:t>(</a:t>
            </a:r>
            <a:r>
              <a:rPr lang="en-US" sz="1579" i="1" dirty="0"/>
              <a:t>ideally…</a:t>
            </a:r>
            <a:r>
              <a:rPr lang="en-US" sz="1579" dirty="0"/>
              <a:t>)</a:t>
            </a:r>
            <a:endParaRPr lang="en-US" dirty="0"/>
          </a:p>
        </p:txBody>
      </p:sp>
      <p:pic>
        <p:nvPicPr>
          <p:cNvPr id="5" name="Picture 4">
            <a:extLst>
              <a:ext uri="{FF2B5EF4-FFF2-40B4-BE49-F238E27FC236}">
                <a16:creationId xmlns:a16="http://schemas.microsoft.com/office/drawing/2014/main" id="{C32A6E56-4948-488E-9542-3696EA8BAE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1261" y="3580827"/>
            <a:ext cx="9715879" cy="3224296"/>
          </a:xfrm>
          <a:prstGeom prst="rect">
            <a:avLst/>
          </a:prstGeom>
        </p:spPr>
      </p:pic>
    </p:spTree>
    <p:extLst>
      <p:ext uri="{BB962C8B-B14F-4D97-AF65-F5344CB8AC3E}">
        <p14:creationId xmlns:p14="http://schemas.microsoft.com/office/powerpoint/2010/main" val="972977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t>
            </a:r>
            <a:r>
              <a:rPr lang="en-US" dirty="0"/>
              <a:t>– Array Size</a:t>
            </a:r>
          </a:p>
        </p:txBody>
      </p:sp>
      <p:pic>
        <p:nvPicPr>
          <p:cNvPr id="7" name="Content Placeholder 6">
            <a:extLst>
              <a:ext uri="{FF2B5EF4-FFF2-40B4-BE49-F238E27FC236}">
                <a16:creationId xmlns:a16="http://schemas.microsoft.com/office/drawing/2014/main" id="{AC5893DF-AD54-446C-A870-DBAC75EFEF13}"/>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8308" y="3554263"/>
            <a:ext cx="5251366" cy="3168324"/>
          </a:xfrm>
        </p:spPr>
      </p:pic>
      <p:sp>
        <p:nvSpPr>
          <p:cNvPr id="4" name="Slide Number Placeholder 3"/>
          <p:cNvSpPr>
            <a:spLocks noGrp="1"/>
          </p:cNvSpPr>
          <p:nvPr>
            <p:ph type="sldNum" sz="quarter" idx="12"/>
          </p:nvPr>
        </p:nvSpPr>
        <p:spPr/>
        <p:txBody>
          <a:bodyPr/>
          <a:lstStyle/>
          <a:p>
            <a:r>
              <a:rPr lang="en-US">
                <a:solidFill>
                  <a:srgbClr val="CECECE"/>
                </a:solidFill>
                <a:latin typeface="Arial" charset="0"/>
              </a:rPr>
              <a:t>Page </a:t>
            </a:r>
            <a:fld id="{966AF1CB-FE22-44D0-95E1-096462C12B49}" type="slidenum">
              <a:rPr lang="en-US">
                <a:solidFill>
                  <a:srgbClr val="CECECE"/>
                </a:solidFill>
                <a:latin typeface="Arial" charset="0"/>
              </a:rPr>
              <a:pPr/>
              <a:t>35</a:t>
            </a:fld>
            <a:endParaRPr lang="en-US">
              <a:solidFill>
                <a:srgbClr val="CECECE"/>
              </a:solidFill>
              <a:latin typeface="Arial" charset="0"/>
            </a:endParaRPr>
          </a:p>
        </p:txBody>
      </p:sp>
      <p:pic>
        <p:nvPicPr>
          <p:cNvPr id="5" name="Picture 4">
            <a:extLst>
              <a:ext uri="{FF2B5EF4-FFF2-40B4-BE49-F238E27FC236}">
                <a16:creationId xmlns:a16="http://schemas.microsoft.com/office/drawing/2014/main" id="{49A38BE4-55B2-47C0-91C5-3F2271C1255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4923" y="1994877"/>
            <a:ext cx="4963773" cy="2059136"/>
          </a:xfrm>
          <a:prstGeom prst="rect">
            <a:avLst/>
          </a:prstGeom>
        </p:spPr>
      </p:pic>
      <p:sp>
        <p:nvSpPr>
          <p:cNvPr id="6" name="TextBox 5">
            <a:extLst>
              <a:ext uri="{FF2B5EF4-FFF2-40B4-BE49-F238E27FC236}">
                <a16:creationId xmlns:a16="http://schemas.microsoft.com/office/drawing/2014/main" id="{0DC81AF7-0C84-4BDF-AB8A-81808D0BEAD0}"/>
              </a:ext>
            </a:extLst>
          </p:cNvPr>
          <p:cNvSpPr txBox="1"/>
          <p:nvPr/>
        </p:nvSpPr>
        <p:spPr>
          <a:xfrm>
            <a:off x="2579077" y="2232864"/>
            <a:ext cx="2256692" cy="439479"/>
          </a:xfrm>
          <a:prstGeom prst="rect">
            <a:avLst/>
          </a:prstGeom>
          <a:noFill/>
        </p:spPr>
        <p:txBody>
          <a:bodyPr wrap="square" rtlCol="0">
            <a:spAutoFit/>
          </a:bodyPr>
          <a:lstStyle/>
          <a:p>
            <a:pPr algn="ctr" defTabSz="515813"/>
            <a:r>
              <a:rPr lang="en-US" sz="1128" b="1" dirty="0">
                <a:solidFill>
                  <a:srgbClr val="000000"/>
                </a:solidFill>
                <a:latin typeface="Arial" charset="0"/>
              </a:rPr>
              <a:t>(on a 1U face, </a:t>
            </a:r>
          </a:p>
          <a:p>
            <a:pPr algn="ctr" defTabSz="515813"/>
            <a:r>
              <a:rPr lang="en-US" sz="1128" b="1" dirty="0">
                <a:solidFill>
                  <a:srgbClr val="000000"/>
                </a:solidFill>
                <a:latin typeface="Arial" charset="0"/>
              </a:rPr>
              <a:t>10 cm x 10 cm)</a:t>
            </a:r>
          </a:p>
        </p:txBody>
      </p:sp>
    </p:spTree>
    <p:extLst>
      <p:ext uri="{BB962C8B-B14F-4D97-AF65-F5344CB8AC3E}">
        <p14:creationId xmlns:p14="http://schemas.microsoft.com/office/powerpoint/2010/main" val="1839962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t>
            </a:r>
            <a:r>
              <a:rPr lang="en-US" dirty="0"/>
              <a:t>– Calibration Requirements</a:t>
            </a:r>
          </a:p>
        </p:txBody>
      </p:sp>
      <p:sp>
        <p:nvSpPr>
          <p:cNvPr id="3" name="Content Placeholder 2"/>
          <p:cNvSpPr>
            <a:spLocks noGrp="1"/>
          </p:cNvSpPr>
          <p:nvPr>
            <p:ph idx="1"/>
          </p:nvPr>
        </p:nvSpPr>
        <p:spPr/>
        <p:txBody>
          <a:bodyPr/>
          <a:lstStyle/>
          <a:p>
            <a:r>
              <a:rPr lang="en-US" dirty="0" smtClean="0"/>
              <a:t>Possible errors:</a:t>
            </a:r>
          </a:p>
          <a:p>
            <a:pPr lvl="1"/>
            <a:r>
              <a:rPr lang="en-US" dirty="0" smtClean="0"/>
              <a:t>Phase error from:</a:t>
            </a:r>
          </a:p>
          <a:p>
            <a:pPr lvl="2"/>
            <a:r>
              <a:rPr lang="en-US" dirty="0" smtClean="0"/>
              <a:t>Phase shifter offsets</a:t>
            </a:r>
          </a:p>
          <a:p>
            <a:pPr lvl="2"/>
            <a:r>
              <a:rPr lang="en-US" dirty="0" smtClean="0"/>
              <a:t>Phase shifter resolution</a:t>
            </a:r>
          </a:p>
          <a:p>
            <a:pPr lvl="2"/>
            <a:r>
              <a:rPr lang="en-US" dirty="0" smtClean="0"/>
              <a:t>Mechanical tolerances</a:t>
            </a:r>
          </a:p>
          <a:p>
            <a:pPr lvl="1"/>
            <a:r>
              <a:rPr lang="en-US" dirty="0" smtClean="0"/>
              <a:t>Amplitude imbalance</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r>
              <a:rPr lang="en-US">
                <a:solidFill>
                  <a:srgbClr val="CECECE"/>
                </a:solidFill>
                <a:latin typeface="Arial" charset="0"/>
              </a:rPr>
              <a:t>Page </a:t>
            </a:r>
            <a:fld id="{966AF1CB-FE22-44D0-95E1-096462C12B49}" type="slidenum">
              <a:rPr lang="en-US">
                <a:solidFill>
                  <a:srgbClr val="CECECE"/>
                </a:solidFill>
                <a:latin typeface="Arial" charset="0"/>
              </a:rPr>
              <a:pPr/>
              <a:t>36</a:t>
            </a:fld>
            <a:endParaRPr lang="en-US">
              <a:solidFill>
                <a:srgbClr val="CECECE"/>
              </a:solidFill>
              <a:latin typeface="Arial" charset="0"/>
            </a:endParaRPr>
          </a:p>
        </p:txBody>
      </p:sp>
      <p:pic>
        <p:nvPicPr>
          <p:cNvPr id="5" name="Picture 4">
            <a:extLst>
              <a:ext uri="{FF2B5EF4-FFF2-40B4-BE49-F238E27FC236}">
                <a16:creationId xmlns:a16="http://schemas.microsoft.com/office/drawing/2014/main" id="{BC0F1727-91F7-4BF3-8BB4-FAAC41823D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1950" y="4175451"/>
            <a:ext cx="4325594" cy="2724150"/>
          </a:xfrm>
          <a:prstGeom prst="rect">
            <a:avLst/>
          </a:prstGeom>
        </p:spPr>
      </p:pic>
      <p:pic>
        <p:nvPicPr>
          <p:cNvPr id="6" name="Picture 5"/>
          <p:cNvPicPr>
            <a:picLocks noChangeAspect="1"/>
          </p:cNvPicPr>
          <p:nvPr/>
        </p:nvPicPr>
        <p:blipFill>
          <a:blip r:embed="rId4"/>
          <a:stretch>
            <a:fillRect/>
          </a:stretch>
        </p:blipFill>
        <p:spPr>
          <a:xfrm>
            <a:off x="4986216" y="2113130"/>
            <a:ext cx="4956499" cy="4257178"/>
          </a:xfrm>
          <a:prstGeom prst="rect">
            <a:avLst/>
          </a:prstGeom>
        </p:spPr>
      </p:pic>
    </p:spTree>
    <p:extLst>
      <p:ext uri="{BB962C8B-B14F-4D97-AF65-F5344CB8AC3E}">
        <p14:creationId xmlns:p14="http://schemas.microsoft.com/office/powerpoint/2010/main" val="4057182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Retrodirective phased arrays for </a:t>
            </a:r>
            <a:r>
              <a:rPr lang="en-US" dirty="0" err="1" smtClean="0"/>
              <a:t>CubeSats</a:t>
            </a:r>
            <a:endParaRPr lang="en-US" dirty="0" smtClean="0"/>
          </a:p>
          <a:p>
            <a:pPr lvl="1"/>
            <a:r>
              <a:rPr lang="en-US" dirty="0" smtClean="0"/>
              <a:t>High gain, without strict pointing</a:t>
            </a:r>
          </a:p>
          <a:p>
            <a:pPr lvl="1"/>
            <a:r>
              <a:rPr lang="en-US" dirty="0" smtClean="0"/>
              <a:t>Feasible for 1U </a:t>
            </a:r>
            <a:r>
              <a:rPr lang="en-US" dirty="0" err="1" smtClean="0"/>
              <a:t>CubeSats</a:t>
            </a:r>
            <a:r>
              <a:rPr lang="en-US" dirty="0" smtClean="0"/>
              <a:t> in LEO</a:t>
            </a:r>
          </a:p>
          <a:p>
            <a:r>
              <a:rPr lang="en-US" dirty="0" smtClean="0"/>
              <a:t>Analysis: Larger </a:t>
            </a:r>
            <a:r>
              <a:rPr lang="en-US" dirty="0"/>
              <a:t>≠ </a:t>
            </a:r>
            <a:r>
              <a:rPr lang="en-US" dirty="0" smtClean="0"/>
              <a:t>Better</a:t>
            </a:r>
          </a:p>
          <a:p>
            <a:pPr lvl="1"/>
            <a:r>
              <a:rPr lang="en-US" dirty="0" smtClean="0"/>
              <a:t>Per element overhead = diminishing returns on EIRP</a:t>
            </a:r>
          </a:p>
          <a:p>
            <a:r>
              <a:rPr lang="en-US" dirty="0" smtClean="0"/>
              <a:t>Low-cost COTS parts are adequate</a:t>
            </a:r>
          </a:p>
          <a:p>
            <a:pPr lvl="1"/>
            <a:r>
              <a:rPr lang="en-US" dirty="0" smtClean="0"/>
              <a:t>Extensive calibration is required</a:t>
            </a:r>
          </a:p>
        </p:txBody>
      </p:sp>
      <p:sp>
        <p:nvSpPr>
          <p:cNvPr id="4" name="Slide Number Placeholder 3"/>
          <p:cNvSpPr>
            <a:spLocks noGrp="1"/>
          </p:cNvSpPr>
          <p:nvPr>
            <p:ph type="sldNum" sz="quarter" idx="12"/>
          </p:nvPr>
        </p:nvSpPr>
        <p:spPr/>
        <p:txBody>
          <a:bodyPr/>
          <a:lstStyle/>
          <a:p>
            <a:r>
              <a:rPr lang="en-US">
                <a:solidFill>
                  <a:srgbClr val="CECECE"/>
                </a:solidFill>
                <a:latin typeface="Arial" charset="0"/>
              </a:rPr>
              <a:t>Page </a:t>
            </a:r>
            <a:fld id="{966AF1CB-FE22-44D0-95E1-096462C12B49}" type="slidenum">
              <a:rPr lang="en-US">
                <a:solidFill>
                  <a:srgbClr val="CECECE"/>
                </a:solidFill>
                <a:latin typeface="Arial" charset="0"/>
              </a:rPr>
              <a:pPr/>
              <a:t>37</a:t>
            </a:fld>
            <a:endParaRPr lang="en-US">
              <a:solidFill>
                <a:srgbClr val="CECECE"/>
              </a:solidFill>
              <a:latin typeface="Arial" charset="0"/>
            </a:endParaRPr>
          </a:p>
        </p:txBody>
      </p:sp>
    </p:spTree>
    <p:extLst>
      <p:ext uri="{BB962C8B-B14F-4D97-AF65-F5344CB8AC3E}">
        <p14:creationId xmlns:p14="http://schemas.microsoft.com/office/powerpoint/2010/main" val="927286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Communication Problem</a:t>
            </a:r>
            <a:endParaRPr lang="en-US" dirty="0"/>
          </a:p>
        </p:txBody>
      </p:sp>
      <p:sp>
        <p:nvSpPr>
          <p:cNvPr id="4" name="Footer Placeholder 3"/>
          <p:cNvSpPr>
            <a:spLocks noGrp="1"/>
          </p:cNvSpPr>
          <p:nvPr>
            <p:ph type="ftr" sz="quarter" idx="10"/>
          </p:nvPr>
        </p:nvSpPr>
        <p:spPr/>
        <p:txBody>
          <a:bodyPr/>
          <a:lstStyle/>
          <a:p>
            <a:r>
              <a:rPr lang="en-US" dirty="0"/>
              <a:t>The CubeSat Communications Platform</a:t>
            </a:r>
          </a:p>
        </p:txBody>
      </p:sp>
      <p:sp>
        <p:nvSpPr>
          <p:cNvPr id="5" name="Slide Number Placeholder 4"/>
          <p:cNvSpPr>
            <a:spLocks noGrp="1"/>
          </p:cNvSpPr>
          <p:nvPr>
            <p:ph type="sldNum" sz="quarter" idx="11"/>
          </p:nvPr>
        </p:nvSpPr>
        <p:spPr/>
        <p:txBody>
          <a:bodyPr/>
          <a:lstStyle/>
          <a:p>
            <a:fld id="{10D767CF-FD39-2F4F-B3FE-D38A6B9D47CB}" type="slidenum">
              <a:rPr lang="en-US" smtClean="0"/>
              <a:pPr/>
              <a:t>4</a:t>
            </a:fld>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27E0AD8-1B10-4293-8461-3450D8698B8C}"/>
                  </a:ext>
                </a:extLst>
              </p:cNvPr>
              <p:cNvSpPr>
                <a:spLocks noGrp="1"/>
              </p:cNvSpPr>
              <p:nvPr>
                <p:ph idx="1"/>
              </p:nvPr>
            </p:nvSpPr>
            <p:spPr>
              <a:xfrm>
                <a:off x="503238" y="2244725"/>
                <a:ext cx="9136062" cy="49631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None/>
                </a:pPr>
                <a:r>
                  <a:rPr lang="en-US" sz="2000" dirty="0" smtClean="0">
                    <a:solidFill>
                      <a:srgbClr val="000000"/>
                    </a:solidFill>
                  </a:rPr>
                  <a:t>The channel capacity (maximum possible information throughput):</a:t>
                </a:r>
              </a:p>
              <a:p>
                <a:pPr lvl="1">
                  <a:lnSpc>
                    <a:spcPts val="3000"/>
                  </a:lnSpc>
                  <a:spcBef>
                    <a:spcPts val="600"/>
                  </a:spcBef>
                </a:pPr>
                <a14:m>
                  <m:oMathPara xmlns:m="http://schemas.openxmlformats.org/officeDocument/2006/math">
                    <m:oMathParaPr>
                      <m:jc m:val="centerGroup"/>
                    </m:oMathParaPr>
                    <m:oMath xmlns:m="http://schemas.openxmlformats.org/officeDocument/2006/math">
                      <m:r>
                        <a:rPr lang="en-US" sz="2400" b="1" i="1">
                          <a:solidFill>
                            <a:srgbClr val="000000"/>
                          </a:solidFill>
                          <a:latin typeface="Cambria Math" panose="02040503050406030204" pitchFamily="18" charset="0"/>
                        </a:rPr>
                        <m:t>𝑪</m:t>
                      </m:r>
                      <m:r>
                        <a:rPr lang="en-US" sz="2400" b="1" i="0">
                          <a:solidFill>
                            <a:srgbClr val="000000"/>
                          </a:solidFill>
                          <a:latin typeface="Cambria Math" panose="02040503050406030204" pitchFamily="18" charset="0"/>
                        </a:rPr>
                        <m:t>=</m:t>
                      </m:r>
                      <m:r>
                        <a:rPr lang="en-US" sz="2400" b="1" i="1">
                          <a:solidFill>
                            <a:srgbClr val="000000"/>
                          </a:solidFill>
                          <a:latin typeface="Cambria Math" panose="02040503050406030204" pitchFamily="18" charset="0"/>
                        </a:rPr>
                        <m:t>𝑩</m:t>
                      </m:r>
                      <m:func>
                        <m:funcPr>
                          <m:ctrlPr>
                            <a:rPr lang="en-US" sz="2400" b="1" i="1">
                              <a:solidFill>
                                <a:srgbClr val="000000"/>
                              </a:solidFill>
                              <a:latin typeface="Cambria Math" panose="02040503050406030204" pitchFamily="18" charset="0"/>
                            </a:rPr>
                          </m:ctrlPr>
                        </m:funcPr>
                        <m:fName>
                          <m:sSub>
                            <m:sSubPr>
                              <m:ctrlPr>
                                <a:rPr lang="en-US" sz="2400" b="1" i="1">
                                  <a:solidFill>
                                    <a:srgbClr val="000000"/>
                                  </a:solidFill>
                                  <a:latin typeface="Cambria Math" panose="02040503050406030204" pitchFamily="18" charset="0"/>
                                </a:rPr>
                              </m:ctrlPr>
                            </m:sSubPr>
                            <m:e>
                              <m:r>
                                <a:rPr lang="en-US" sz="2400" b="1" i="1">
                                  <a:solidFill>
                                    <a:srgbClr val="000000"/>
                                  </a:solidFill>
                                  <a:latin typeface="Cambria Math" panose="02040503050406030204" pitchFamily="18" charset="0"/>
                                </a:rPr>
                                <m:t>𝒍𝒐𝒈</m:t>
                              </m:r>
                            </m:e>
                            <m:sub>
                              <m:r>
                                <a:rPr lang="en-US" sz="2400" b="1" i="0">
                                  <a:solidFill>
                                    <a:srgbClr val="000000"/>
                                  </a:solidFill>
                                  <a:latin typeface="Cambria Math" panose="02040503050406030204" pitchFamily="18" charset="0"/>
                                </a:rPr>
                                <m:t>𝟐</m:t>
                              </m:r>
                            </m:sub>
                          </m:sSub>
                        </m:fName>
                        <m:e>
                          <m:d>
                            <m:dPr>
                              <m:ctrlPr>
                                <a:rPr lang="en-US" sz="2400" b="1" i="1">
                                  <a:solidFill>
                                    <a:srgbClr val="000000"/>
                                  </a:solidFill>
                                  <a:latin typeface="Cambria Math" panose="02040503050406030204" pitchFamily="18" charset="0"/>
                                </a:rPr>
                              </m:ctrlPr>
                            </m:dPr>
                            <m:e>
                              <m:r>
                                <a:rPr lang="en-US" sz="2400" b="1" i="0">
                                  <a:solidFill>
                                    <a:srgbClr val="000000"/>
                                  </a:solidFill>
                                  <a:latin typeface="Cambria Math" panose="02040503050406030204" pitchFamily="18" charset="0"/>
                                </a:rPr>
                                <m:t>𝟏</m:t>
                              </m:r>
                              <m:r>
                                <a:rPr lang="en-US" sz="2400" b="1" i="0">
                                  <a:solidFill>
                                    <a:srgbClr val="000000"/>
                                  </a:solidFill>
                                  <a:latin typeface="Cambria Math" panose="02040503050406030204" pitchFamily="18" charset="0"/>
                                </a:rPr>
                                <m:t>+</m:t>
                              </m:r>
                              <m:r>
                                <a:rPr lang="en-US" sz="2400" b="1" i="1">
                                  <a:solidFill>
                                    <a:srgbClr val="000000"/>
                                  </a:solidFill>
                                  <a:latin typeface="Cambria Math" panose="02040503050406030204" pitchFamily="18" charset="0"/>
                                </a:rPr>
                                <m:t>𝑺𝑵𝑹</m:t>
                              </m:r>
                            </m:e>
                          </m:d>
                        </m:e>
                      </m:func>
                      <m:r>
                        <a:rPr lang="en-US" sz="2400" b="1" i="0">
                          <a:solidFill>
                            <a:srgbClr val="000000"/>
                          </a:solidFill>
                          <a:latin typeface="Cambria Math" panose="02040503050406030204" pitchFamily="18" charset="0"/>
                        </a:rPr>
                        <m:t> </m:t>
                      </m:r>
                      <m:d>
                        <m:dPr>
                          <m:begChr m:val="["/>
                          <m:endChr m:val="]"/>
                          <m:ctrlPr>
                            <a:rPr lang="en-US" sz="2400" b="1" i="1">
                              <a:solidFill>
                                <a:srgbClr val="000000"/>
                              </a:solidFill>
                              <a:latin typeface="Cambria Math" panose="02040503050406030204" pitchFamily="18" charset="0"/>
                            </a:rPr>
                          </m:ctrlPr>
                        </m:dPr>
                        <m:e>
                          <m:r>
                            <m:rPr>
                              <m:nor/>
                            </m:rPr>
                            <a:rPr lang="en-US" sz="2400" b="1" i="1">
                              <a:solidFill>
                                <a:srgbClr val="000000"/>
                              </a:solidFill>
                              <a:latin typeface="Cambria Math" panose="02040503050406030204" pitchFamily="18" charset="0"/>
                            </a:rPr>
                            <m:t>bits</m:t>
                          </m:r>
                          <m:r>
                            <m:rPr>
                              <m:nor/>
                            </m:rPr>
                            <a:rPr lang="en-US" sz="2400" b="1" i="1">
                              <a:solidFill>
                                <a:srgbClr val="000000"/>
                              </a:solidFill>
                              <a:latin typeface="Cambria Math" panose="02040503050406030204" pitchFamily="18" charset="0"/>
                            </a:rPr>
                            <m:t>/</m:t>
                          </m:r>
                          <m:r>
                            <m:rPr>
                              <m:nor/>
                            </m:rPr>
                            <a:rPr lang="en-US" sz="2400" b="1" i="1">
                              <a:solidFill>
                                <a:srgbClr val="000000"/>
                              </a:solidFill>
                              <a:latin typeface="Cambria Math" panose="02040503050406030204" pitchFamily="18" charset="0"/>
                            </a:rPr>
                            <m:t>s</m:t>
                          </m:r>
                        </m:e>
                      </m:d>
                    </m:oMath>
                  </m:oMathPara>
                </a14:m>
                <a:endParaRPr lang="en-US" sz="2400" b="1" dirty="0" smtClean="0">
                  <a:solidFill>
                    <a:srgbClr val="000000"/>
                  </a:solidFill>
                </a:endParaRPr>
              </a:p>
              <a:p>
                <a:pPr lvl="6">
                  <a:lnSpc>
                    <a:spcPts val="2000"/>
                  </a:lnSpc>
                </a:pPr>
                <a:r>
                  <a:rPr lang="en-US" sz="2000" i="1" dirty="0" smtClean="0">
                    <a:solidFill>
                      <a:srgbClr val="000000"/>
                    </a:solidFill>
                    <a:latin typeface="Cambria Math" panose="02040503050406030204" pitchFamily="18" charset="0"/>
                    <a:ea typeface="Cambria Math" panose="02040503050406030204" pitchFamily="18" charset="0"/>
                  </a:rPr>
                  <a:t>	C:</a:t>
                </a:r>
                <a:r>
                  <a:rPr lang="en-US" sz="2000" dirty="0" smtClean="0">
                    <a:solidFill>
                      <a:srgbClr val="000000"/>
                    </a:solidFill>
                    <a:latin typeface="Cambria Math" panose="02040503050406030204" pitchFamily="18" charset="0"/>
                    <a:ea typeface="Cambria Math" panose="02040503050406030204" pitchFamily="18" charset="0"/>
                  </a:rPr>
                  <a:t> 	Channel capacity</a:t>
                </a:r>
              </a:p>
              <a:p>
                <a:pPr lvl="6">
                  <a:lnSpc>
                    <a:spcPts val="2000"/>
                  </a:lnSpc>
                </a:pPr>
                <a:r>
                  <a:rPr lang="en-US" sz="2000" i="1" dirty="0" smtClean="0">
                    <a:solidFill>
                      <a:srgbClr val="000000"/>
                    </a:solidFill>
                    <a:latin typeface="Cambria Math" panose="02040503050406030204" pitchFamily="18" charset="0"/>
                    <a:ea typeface="Cambria Math" panose="02040503050406030204" pitchFamily="18" charset="0"/>
                  </a:rPr>
                  <a:t>	B</a:t>
                </a:r>
                <a:r>
                  <a:rPr lang="en-US" sz="2000" dirty="0" smtClean="0">
                    <a:solidFill>
                      <a:srgbClr val="000000"/>
                    </a:solidFill>
                    <a:latin typeface="Cambria Math" panose="02040503050406030204" pitchFamily="18" charset="0"/>
                    <a:ea typeface="Cambria Math" panose="02040503050406030204" pitchFamily="18" charset="0"/>
                  </a:rPr>
                  <a:t>: 	Bandwidth</a:t>
                </a:r>
              </a:p>
              <a:p>
                <a:pPr lvl="6">
                  <a:lnSpc>
                    <a:spcPts val="2000"/>
                  </a:lnSpc>
                </a:pPr>
                <a:r>
                  <a:rPr lang="en-US" sz="2000" i="1" dirty="0" smtClean="0">
                    <a:solidFill>
                      <a:srgbClr val="000000"/>
                    </a:solidFill>
                    <a:latin typeface="Cambria Math" panose="02040503050406030204" pitchFamily="18" charset="0"/>
                    <a:ea typeface="Cambria Math" panose="02040503050406030204" pitchFamily="18" charset="0"/>
                  </a:rPr>
                  <a:t>	SNR</a:t>
                </a:r>
                <a:r>
                  <a:rPr lang="en-US" sz="2000" dirty="0" smtClean="0">
                    <a:solidFill>
                      <a:srgbClr val="000000"/>
                    </a:solidFill>
                    <a:latin typeface="Cambria Math" panose="02040503050406030204" pitchFamily="18" charset="0"/>
                    <a:ea typeface="Cambria Math" panose="02040503050406030204" pitchFamily="18" charset="0"/>
                  </a:rPr>
                  <a:t>: 	Signal-to-noise ratio</a:t>
                </a:r>
              </a:p>
              <a:p>
                <a:pPr indent="0">
                  <a:lnSpc>
                    <a:spcPts val="3000"/>
                  </a:lnSpc>
                  <a:buNone/>
                </a:pPr>
                <a:r>
                  <a:rPr lang="en-US" sz="2000" dirty="0" smtClean="0">
                    <a:solidFill>
                      <a:srgbClr val="000000"/>
                    </a:solidFill>
                  </a:rPr>
                  <a:t>The communication goals:</a:t>
                </a:r>
              </a:p>
              <a:p>
                <a:pPr marL="725487" lvl="1" indent="-457200">
                  <a:lnSpc>
                    <a:spcPts val="2000"/>
                  </a:lnSpc>
                  <a:buFont typeface="+mj-lt"/>
                  <a:buAutoNum type="arabicPeriod"/>
                </a:pPr>
                <a:r>
                  <a:rPr lang="en-US" sz="2000" dirty="0" smtClean="0">
                    <a:solidFill>
                      <a:srgbClr val="000000"/>
                    </a:solidFill>
                  </a:rPr>
                  <a:t>Increase channel capacity</a:t>
                </a:r>
              </a:p>
              <a:p>
                <a:pPr lvl="2">
                  <a:lnSpc>
                    <a:spcPts val="2000"/>
                  </a:lnSpc>
                </a:pPr>
                <a:r>
                  <a:rPr lang="en-US" sz="2000" dirty="0" smtClean="0">
                    <a:solidFill>
                      <a:srgbClr val="000000"/>
                    </a:solidFill>
                  </a:rPr>
                  <a:t>Better antennas, more bandwidth, better communication</a:t>
                </a:r>
              </a:p>
              <a:p>
                <a:pPr marL="725487" lvl="1" indent="-457200">
                  <a:lnSpc>
                    <a:spcPts val="2000"/>
                  </a:lnSpc>
                  <a:buFont typeface="+mj-lt"/>
                  <a:buAutoNum type="arabicPeriod"/>
                </a:pPr>
                <a:r>
                  <a:rPr lang="en-US" sz="2000" dirty="0" smtClean="0">
                    <a:solidFill>
                      <a:srgbClr val="000000"/>
                    </a:solidFill>
                  </a:rPr>
                  <a:t>Make the actual data rate approach the channel capacity</a:t>
                </a:r>
              </a:p>
              <a:p>
                <a:pPr lvl="2">
                  <a:lnSpc>
                    <a:spcPts val="2000"/>
                  </a:lnSpc>
                </a:pPr>
                <a:r>
                  <a:rPr lang="en-US" sz="2000" dirty="0" smtClean="0">
                    <a:solidFill>
                      <a:srgbClr val="000000"/>
                    </a:solidFill>
                  </a:rPr>
                  <a:t>Use efficient coding and modulation schemes to optimize data rate</a:t>
                </a:r>
              </a:p>
              <a:p>
                <a:pPr marL="725487" lvl="1" indent="-457200">
                  <a:lnSpc>
                    <a:spcPts val="2000"/>
                  </a:lnSpc>
                  <a:buFont typeface="+mj-lt"/>
                  <a:buAutoNum type="arabicPeriod"/>
                </a:pPr>
                <a:r>
                  <a:rPr lang="en-US" sz="2000" dirty="0" smtClean="0">
                    <a:solidFill>
                      <a:srgbClr val="000000"/>
                    </a:solidFill>
                  </a:rPr>
                  <a:t>Don’t drive mission cost or complexity</a:t>
                </a:r>
              </a:p>
              <a:p>
                <a:pPr lvl="2">
                  <a:lnSpc>
                    <a:spcPts val="2000"/>
                  </a:lnSpc>
                </a:pPr>
                <a:r>
                  <a:rPr lang="en-US" sz="2000" dirty="0" smtClean="0">
                    <a:solidFill>
                      <a:srgbClr val="000000"/>
                    </a:solidFill>
                  </a:rPr>
                  <a:t>Simplify testing and integration for </a:t>
                </a:r>
                <a:r>
                  <a:rPr lang="en-US" sz="2000" dirty="0" err="1" smtClean="0">
                    <a:solidFill>
                      <a:srgbClr val="000000"/>
                    </a:solidFill>
                  </a:rPr>
                  <a:t>CubeSats</a:t>
                </a:r>
                <a:endParaRPr lang="en-US" sz="2000" dirty="0" smtClean="0">
                  <a:solidFill>
                    <a:srgbClr val="000000"/>
                  </a:solidFill>
                </a:endParaRPr>
              </a:p>
            </p:txBody>
          </p:sp>
        </mc:Choice>
        <mc:Fallback xmlns="">
          <p:sp>
            <p:nvSpPr>
              <p:cNvPr id="6" name="Content Placeholder 5">
                <a:extLst>
                  <a:ext uri="{FF2B5EF4-FFF2-40B4-BE49-F238E27FC236}">
                    <a16:creationId xmlns:a16="http://schemas.microsoft.com/office/drawing/2014/main" id="{527E0AD8-1B10-4293-8461-3450D8698B8C}"/>
                  </a:ext>
                </a:extLst>
              </p:cNvPr>
              <p:cNvSpPr>
                <a:spLocks noGrp="1" noRot="1" noChangeAspect="1" noMove="1" noResize="1" noEditPoints="1" noAdjustHandles="1" noChangeArrowheads="1" noChangeShapeType="1" noTextEdit="1"/>
              </p:cNvSpPr>
              <p:nvPr>
                <p:ph idx="1"/>
              </p:nvPr>
            </p:nvSpPr>
            <p:spPr>
              <a:xfrm>
                <a:off x="503238" y="2244725"/>
                <a:ext cx="9136062" cy="4963182"/>
              </a:xfrm>
              <a:prstGeom prst="rect">
                <a:avLst/>
              </a:prstGeom>
              <a:blipFill>
                <a:blip r:embed="rId3"/>
                <a:stretch>
                  <a:fillRect l="-601" t="-246" b="-1229"/>
                </a:stretch>
              </a:blipFill>
            </p:spPr>
            <p:txBody>
              <a:bodyPr/>
              <a:lstStyle/>
              <a:p>
                <a:r>
                  <a:rPr lang="en-US">
                    <a:noFill/>
                  </a:rPr>
                  <a:t> </a:t>
                </a:r>
              </a:p>
            </p:txBody>
          </p:sp>
        </mc:Fallback>
      </mc:AlternateContent>
    </p:spTree>
    <p:extLst>
      <p:ext uri="{BB962C8B-B14F-4D97-AF65-F5344CB8AC3E}">
        <p14:creationId xmlns:p14="http://schemas.microsoft.com/office/powerpoint/2010/main" val="3211545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Initiatives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57261385"/>
              </p:ext>
            </p:extLst>
          </p:nvPr>
        </p:nvGraphicFramePr>
        <p:xfrm>
          <a:off x="503238" y="2244724"/>
          <a:ext cx="9136062" cy="4476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5</a:t>
            </a:fld>
            <a:endParaRPr lang="en-US"/>
          </a:p>
        </p:txBody>
      </p:sp>
    </p:spTree>
    <p:extLst>
      <p:ext uri="{BB962C8B-B14F-4D97-AF65-F5344CB8AC3E}">
        <p14:creationId xmlns:p14="http://schemas.microsoft.com/office/powerpoint/2010/main" val="3804713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Cubesat</a:t>
            </a:r>
            <a:r>
              <a:rPr lang="en-US" dirty="0" smtClean="0"/>
              <a:t> Communication Platform</a:t>
            </a:r>
            <a:endParaRPr lang="en-US" dirty="0"/>
          </a:p>
        </p:txBody>
      </p:sp>
      <p:sp>
        <p:nvSpPr>
          <p:cNvPr id="7" name="Text Placeholder 6"/>
          <p:cNvSpPr>
            <a:spLocks noGrp="1"/>
          </p:cNvSpPr>
          <p:nvPr>
            <p:ph type="body" idx="1"/>
          </p:nvPr>
        </p:nvSpPr>
        <p:spPr/>
        <p:txBody>
          <a:bodyPr/>
          <a:lstStyle/>
          <a:p>
            <a:r>
              <a:rPr lang="en-US" dirty="0" smtClean="0"/>
              <a:t>Spacecraft Technologies</a:t>
            </a:r>
            <a:endParaRPr lang="en-US" dirty="0"/>
          </a:p>
        </p:txBody>
      </p:sp>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6</a:t>
            </a:fld>
            <a:endParaRPr lang="en-US"/>
          </a:p>
        </p:txBody>
      </p:sp>
    </p:spTree>
    <p:extLst>
      <p:ext uri="{BB962C8B-B14F-4D97-AF65-F5344CB8AC3E}">
        <p14:creationId xmlns:p14="http://schemas.microsoft.com/office/powerpoint/2010/main" val="1605695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1295400"/>
            <a:ext cx="9337992" cy="949325"/>
          </a:xfrm>
        </p:spPr>
        <p:txBody>
          <a:bodyPr/>
          <a:lstStyle/>
          <a:p>
            <a:r>
              <a:rPr lang="en-US" dirty="0" smtClean="0"/>
              <a:t>Phased Array Antenna (RDA)</a:t>
            </a:r>
            <a:endParaRPr lang="en-US" dirty="0"/>
          </a:p>
        </p:txBody>
      </p:sp>
      <p:sp>
        <p:nvSpPr>
          <p:cNvPr id="17" name="Content Placeholder 16"/>
          <p:cNvSpPr>
            <a:spLocks noGrp="1"/>
          </p:cNvSpPr>
          <p:nvPr>
            <p:ph sz="half" idx="1"/>
          </p:nvPr>
        </p:nvSpPr>
        <p:spPr>
          <a:xfrm>
            <a:off x="503238" y="2244725"/>
            <a:ext cx="9136062" cy="3886200"/>
          </a:xfrm>
        </p:spPr>
        <p:txBody>
          <a:bodyPr/>
          <a:lstStyle/>
          <a:p>
            <a:r>
              <a:rPr lang="en-US" dirty="0" smtClean="0"/>
              <a:t>High gain antenna with operational versatility and minimal pointing </a:t>
            </a:r>
            <a:r>
              <a:rPr lang="en-US" dirty="0" smtClean="0"/>
              <a:t>requirements</a:t>
            </a:r>
            <a:endParaRPr lang="en-US" dirty="0" smtClean="0"/>
          </a:p>
          <a:p>
            <a:pPr marL="788987" lvl="1" indent="-342900">
              <a:buFont typeface="Wingdings" panose="05000000000000000000" pitchFamily="2" charset="2"/>
              <a:buChar char="Ø"/>
            </a:pPr>
            <a:r>
              <a:rPr lang="en-US" dirty="0" smtClean="0"/>
              <a:t>Phased array beamforming</a:t>
            </a:r>
          </a:p>
        </p:txBody>
      </p:sp>
      <p:sp>
        <p:nvSpPr>
          <p:cNvPr id="4" name="Footer Placeholder 3"/>
          <p:cNvSpPr>
            <a:spLocks noGrp="1"/>
          </p:cNvSpPr>
          <p:nvPr>
            <p:ph type="ftr" sz="quarter" idx="10"/>
          </p:nvPr>
        </p:nvSpPr>
        <p:spPr/>
        <p:txBody>
          <a:bodyPr/>
          <a:lstStyle/>
          <a:p>
            <a:r>
              <a:rPr lang="en-US" dirty="0"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7</a:t>
            </a:fld>
            <a:endParaRPr lang="en-US"/>
          </a:p>
        </p:txBody>
      </p:sp>
      <p:pic>
        <p:nvPicPr>
          <p:cNvPr id="18" name="Picture 17"/>
          <p:cNvPicPr>
            <a:picLocks noChangeAspect="1"/>
          </p:cNvPicPr>
          <p:nvPr/>
        </p:nvPicPr>
        <p:blipFill>
          <a:blip r:embed="rId3">
            <a:clrChange>
              <a:clrFrom>
                <a:srgbClr val="FDFAFE"/>
              </a:clrFrom>
              <a:clrTo>
                <a:srgbClr val="FDFAFE">
                  <a:alpha val="0"/>
                </a:srgbClr>
              </a:clrTo>
            </a:clrChange>
            <a:extLst>
              <a:ext uri="{28A0092B-C50C-407E-A947-70E740481C1C}">
                <a14:useLocalDpi xmlns:a14="http://schemas.microsoft.com/office/drawing/2010/main" val="0"/>
              </a:ext>
            </a:extLst>
          </a:blip>
          <a:stretch>
            <a:fillRect/>
          </a:stretch>
        </p:blipFill>
        <p:spPr>
          <a:xfrm>
            <a:off x="316837" y="4373217"/>
            <a:ext cx="5064741" cy="2883635"/>
          </a:xfrm>
          <a:prstGeom prst="rect">
            <a:avLst/>
          </a:prstGeom>
        </p:spPr>
      </p:pic>
      <p:pic>
        <p:nvPicPr>
          <p:cNvPr id="8" name="Picture 7">
            <a:extLst>
              <a:ext uri="{FF2B5EF4-FFF2-40B4-BE49-F238E27FC236}">
                <a16:creationId xmlns:a16="http://schemas.microsoft.com/office/drawing/2014/main" id="{DF33E994-60EA-4937-9EB4-C63455D8FDA9}"/>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5672617" y="4092524"/>
            <a:ext cx="3840069" cy="3207354"/>
          </a:xfrm>
          <a:prstGeom prst="rect">
            <a:avLst/>
          </a:prstGeom>
          <a:solidFill>
            <a:schemeClr val="tx1">
              <a:lumMod val="50000"/>
              <a:lumOff val="50000"/>
            </a:schemeClr>
          </a:solidFill>
        </p:spPr>
      </p:pic>
    </p:spTree>
    <p:extLst>
      <p:ext uri="{BB962C8B-B14F-4D97-AF65-F5344CB8AC3E}">
        <p14:creationId xmlns:p14="http://schemas.microsoft.com/office/powerpoint/2010/main" val="2322673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Phased Array Antenna</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08677420"/>
              </p:ext>
            </p:extLst>
          </p:nvPr>
        </p:nvGraphicFramePr>
        <p:xfrm>
          <a:off x="503238" y="2244725"/>
          <a:ext cx="7612061" cy="4817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8</a:t>
            </a:fld>
            <a:endParaRPr lang="en-US"/>
          </a:p>
        </p:txBody>
      </p:sp>
      <p:pic>
        <p:nvPicPr>
          <p:cNvPr id="8" name="Picture 7" descr="https://documents.lucidchart.com/documents/548984d0-6442-48aa-babe-e9c616353300/pages/0_0?a=743&amp;x=2251&amp;y=41&amp;w=1038&amp;h=1039&amp;store=1&amp;accept=image%2F*&amp;auth=LCA%207e5ee844348f99289f6a3193914904e763aaa945-ts%3D1549335377"/>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47649"/>
          <a:stretch/>
        </p:blipFill>
        <p:spPr bwMode="auto">
          <a:xfrm rot="10800000">
            <a:off x="7952004" y="2519362"/>
            <a:ext cx="2106396" cy="402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828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Coded Modulation (VCM)</a:t>
            </a:r>
            <a:endParaRPr lang="en-US" dirty="0"/>
          </a:p>
        </p:txBody>
      </p:sp>
      <p:sp>
        <p:nvSpPr>
          <p:cNvPr id="4" name="Footer Placeholder 3"/>
          <p:cNvSpPr>
            <a:spLocks noGrp="1"/>
          </p:cNvSpPr>
          <p:nvPr>
            <p:ph type="ftr" sz="quarter" idx="10"/>
          </p:nvPr>
        </p:nvSpPr>
        <p:spPr/>
        <p:txBody>
          <a:bodyPr/>
          <a:lstStyle/>
          <a:p>
            <a:r>
              <a:rPr lang="en-US" smtClean="0"/>
              <a:t>The CubeSat Communications Platform</a:t>
            </a:r>
            <a:endParaRPr lang="en-US" dirty="0"/>
          </a:p>
        </p:txBody>
      </p:sp>
      <p:sp>
        <p:nvSpPr>
          <p:cNvPr id="5" name="Slide Number Placeholder 4"/>
          <p:cNvSpPr>
            <a:spLocks noGrp="1"/>
          </p:cNvSpPr>
          <p:nvPr>
            <p:ph type="sldNum" sz="quarter" idx="11"/>
          </p:nvPr>
        </p:nvSpPr>
        <p:spPr/>
        <p:txBody>
          <a:bodyPr/>
          <a:lstStyle/>
          <a:p>
            <a:fld id="{10D767CF-FD39-2F4F-B3FE-D38A6B9D47CB}" type="slidenum">
              <a:rPr lang="en-US" smtClean="0"/>
              <a:pPr/>
              <a:t>9</a:t>
            </a:fld>
            <a:endParaRPr lang="en-US"/>
          </a:p>
        </p:txBody>
      </p:sp>
      <p:graphicFrame>
        <p:nvGraphicFramePr>
          <p:cNvPr id="6" name="Content Placeholder 5">
            <a:extLst>
              <a:ext uri="{FF2B5EF4-FFF2-40B4-BE49-F238E27FC236}">
                <a16:creationId xmlns:a16="http://schemas.microsoft.com/office/drawing/2014/main" id="{313D0F86-192C-4B34-AC52-2B5F4F61D7C2}"/>
              </a:ext>
            </a:extLst>
          </p:cNvPr>
          <p:cNvGraphicFramePr>
            <a:graphicFrameLocks noGrp="1"/>
          </p:cNvGraphicFramePr>
          <p:nvPr>
            <p:ph idx="1"/>
            <p:extLst>
              <p:ext uri="{D42A27DB-BD31-4B8C-83A1-F6EECF244321}">
                <p14:modId xmlns:p14="http://schemas.microsoft.com/office/powerpoint/2010/main" val="775210482"/>
              </p:ext>
            </p:extLst>
          </p:nvPr>
        </p:nvGraphicFramePr>
        <p:xfrm>
          <a:off x="0" y="3194050"/>
          <a:ext cx="7233494" cy="294116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16"/>
          <p:cNvSpPr txBox="1">
            <a:spLocks/>
          </p:cNvSpPr>
          <p:nvPr/>
        </p:nvSpPr>
        <p:spPr bwMode="auto">
          <a:xfrm>
            <a:off x="503238" y="2244725"/>
            <a:ext cx="9136062" cy="169173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marL="250825" indent="-250825" algn="l" defTabSz="1019175" rtl="0" fontAlgn="base">
              <a:lnSpc>
                <a:spcPts val="2675"/>
              </a:lnSpc>
              <a:spcBef>
                <a:spcPts val="450"/>
              </a:spcBef>
              <a:spcAft>
                <a:spcPts val="663"/>
              </a:spcAft>
              <a:buClr>
                <a:srgbClr val="A0A0A0"/>
              </a:buClr>
              <a:buSzPct val="80000"/>
              <a:buFont typeface="AGaramond RegularSC" pitchFamily="1" charset="0"/>
              <a:buChar char="•"/>
              <a:defRPr sz="1600">
                <a:solidFill>
                  <a:srgbClr val="000000"/>
                </a:solidFill>
                <a:latin typeface="+mn-lt"/>
                <a:ea typeface="+mn-ea"/>
                <a:cs typeface="+mn-cs"/>
              </a:defRPr>
            </a:lvl1pPr>
            <a:lvl2pPr marL="635000" indent="-188913" algn="l" defTabSz="1019175" rtl="0" fontAlgn="base">
              <a:lnSpc>
                <a:spcPts val="2675"/>
              </a:lnSpc>
              <a:spcBef>
                <a:spcPts val="450"/>
              </a:spcBef>
              <a:spcAft>
                <a:spcPts val="663"/>
              </a:spcAft>
              <a:defRPr sz="1600">
                <a:solidFill>
                  <a:srgbClr val="000000"/>
                </a:solidFill>
                <a:latin typeface="+mn-lt"/>
                <a:ea typeface="ＭＳ Ｐゴシック" charset="-128"/>
              </a:defRPr>
            </a:lvl2pPr>
            <a:lvl3pPr marL="1150938" indent="-188913" algn="l" defTabSz="1019175" rtl="0" fontAlgn="base">
              <a:lnSpc>
                <a:spcPts val="2675"/>
              </a:lnSpc>
              <a:spcBef>
                <a:spcPts val="450"/>
              </a:spcBef>
              <a:spcAft>
                <a:spcPts val="663"/>
              </a:spcAft>
              <a:buSzPct val="90000"/>
              <a:buChar char="»"/>
              <a:defRPr sz="1400">
                <a:solidFill>
                  <a:srgbClr val="000000"/>
                </a:solidFill>
                <a:latin typeface="+mn-lt"/>
                <a:ea typeface="ＭＳ Ｐゴシック" charset="-128"/>
              </a:defRPr>
            </a:lvl3pPr>
            <a:lvl4pPr marL="1717675" indent="-188913" algn="l" defTabSz="1019175" rtl="0" fontAlgn="base">
              <a:lnSpc>
                <a:spcPts val="2675"/>
              </a:lnSpc>
              <a:spcBef>
                <a:spcPts val="450"/>
              </a:spcBef>
              <a:spcAft>
                <a:spcPts val="663"/>
              </a:spcAft>
              <a:defRPr sz="1400">
                <a:solidFill>
                  <a:srgbClr val="000000"/>
                </a:solidFill>
                <a:latin typeface="+mn-lt"/>
                <a:ea typeface="ＭＳ Ｐゴシック" charset="-128"/>
              </a:defRPr>
            </a:lvl4pPr>
            <a:lvl5pPr marL="2292350" indent="-254000" algn="l" defTabSz="1019175" rtl="0" fontAlgn="base">
              <a:lnSpc>
                <a:spcPts val="2900"/>
              </a:lnSpc>
              <a:spcBef>
                <a:spcPct val="0"/>
              </a:spcBef>
              <a:spcAft>
                <a:spcPts val="663"/>
              </a:spcAft>
              <a:defRPr sz="1400">
                <a:solidFill>
                  <a:srgbClr val="000000"/>
                </a:solidFill>
                <a:latin typeface="+mn-lt"/>
                <a:ea typeface="ＭＳ Ｐゴシック" charset="-128"/>
              </a:defRPr>
            </a:lvl5pPr>
            <a:lvl6pPr marL="2749550" indent="-254000" algn="l" defTabSz="1019175" rtl="0" fontAlgn="base">
              <a:lnSpc>
                <a:spcPts val="2900"/>
              </a:lnSpc>
              <a:spcBef>
                <a:spcPct val="0"/>
              </a:spcBef>
              <a:spcAft>
                <a:spcPts val="663"/>
              </a:spcAft>
              <a:defRPr sz="1400">
                <a:solidFill>
                  <a:srgbClr val="666666"/>
                </a:solidFill>
                <a:latin typeface="+mn-lt"/>
                <a:ea typeface="ＭＳ Ｐゴシック" charset="-128"/>
              </a:defRPr>
            </a:lvl6pPr>
            <a:lvl7pPr marL="3206750" indent="-254000" algn="l" defTabSz="1019175" rtl="0" fontAlgn="base">
              <a:lnSpc>
                <a:spcPts val="2900"/>
              </a:lnSpc>
              <a:spcBef>
                <a:spcPct val="0"/>
              </a:spcBef>
              <a:spcAft>
                <a:spcPts val="663"/>
              </a:spcAft>
              <a:defRPr sz="1400">
                <a:solidFill>
                  <a:srgbClr val="666666"/>
                </a:solidFill>
                <a:latin typeface="+mn-lt"/>
                <a:ea typeface="ＭＳ Ｐゴシック" charset="-128"/>
              </a:defRPr>
            </a:lvl7pPr>
            <a:lvl8pPr marL="3663950" indent="-254000" algn="l" defTabSz="1019175" rtl="0" fontAlgn="base">
              <a:lnSpc>
                <a:spcPts val="2900"/>
              </a:lnSpc>
              <a:spcBef>
                <a:spcPct val="0"/>
              </a:spcBef>
              <a:spcAft>
                <a:spcPts val="663"/>
              </a:spcAft>
              <a:defRPr sz="1400">
                <a:solidFill>
                  <a:srgbClr val="666666"/>
                </a:solidFill>
                <a:latin typeface="+mn-lt"/>
                <a:ea typeface="ＭＳ Ｐゴシック" charset="-128"/>
              </a:defRPr>
            </a:lvl8pPr>
            <a:lvl9pPr marL="4121150" indent="-254000" algn="l" defTabSz="1019175" rtl="0" fontAlgn="base">
              <a:lnSpc>
                <a:spcPts val="2900"/>
              </a:lnSpc>
              <a:spcBef>
                <a:spcPct val="0"/>
              </a:spcBef>
              <a:spcAft>
                <a:spcPts val="663"/>
              </a:spcAft>
              <a:defRPr sz="1400">
                <a:solidFill>
                  <a:srgbClr val="666666"/>
                </a:solidFill>
                <a:latin typeface="+mn-lt"/>
                <a:ea typeface="ＭＳ Ｐゴシック" charset="-128"/>
              </a:defRPr>
            </a:lvl9pPr>
          </a:lstStyle>
          <a:p>
            <a:pPr eaLnBrk="1" hangingPunct="1">
              <a:buFont typeface="Arial" panose="020B0604020202020204" pitchFamily="34" charset="0"/>
              <a:buChar char="•"/>
            </a:pPr>
            <a:r>
              <a:rPr lang="en-US" sz="2000" kern="0" dirty="0" smtClean="0"/>
              <a:t>Adjust the data rate (modulation and coding) to match the channel capacity</a:t>
            </a:r>
            <a:endParaRPr lang="en-US" sz="2000" kern="0" dirty="0"/>
          </a:p>
          <a:p>
            <a:pPr marL="788987" lvl="1" indent="-342900" eaLnBrk="1" hangingPunct="1">
              <a:buFont typeface="Wingdings" panose="05000000000000000000" pitchFamily="2" charset="2"/>
              <a:buChar char="Ø"/>
            </a:pPr>
            <a:r>
              <a:rPr lang="en-US" sz="2000" kern="0" dirty="0"/>
              <a:t>T</a:t>
            </a:r>
            <a:r>
              <a:rPr lang="en-US" sz="2000" kern="0" dirty="0" smtClean="0"/>
              <a:t>ypically 100% improvement in data throughput </a:t>
            </a:r>
          </a:p>
        </p:txBody>
      </p:sp>
      <p:pic>
        <p:nvPicPr>
          <p:cNvPr id="3" name="Picture 2"/>
          <p:cNvPicPr>
            <a:picLocks noChangeAspect="1"/>
          </p:cNvPicPr>
          <p:nvPr/>
        </p:nvPicPr>
        <p:blipFill>
          <a:blip r:embed="rId4"/>
          <a:stretch>
            <a:fillRect/>
          </a:stretch>
        </p:blipFill>
        <p:spPr>
          <a:xfrm>
            <a:off x="7023370" y="4570939"/>
            <a:ext cx="2936335" cy="2086935"/>
          </a:xfrm>
          <a:prstGeom prst="rect">
            <a:avLst/>
          </a:prstGeom>
        </p:spPr>
      </p:pic>
    </p:spTree>
    <p:extLst>
      <p:ext uri="{BB962C8B-B14F-4D97-AF65-F5344CB8AC3E}">
        <p14:creationId xmlns:p14="http://schemas.microsoft.com/office/powerpoint/2010/main" val="105170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lnDef>
  </a:objectDefaults>
  <a:extraClrSchemeLst>
    <a:extraClrScheme>
      <a:clrScheme name="Blank Presentatio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3">
        <a:dk1>
          <a:srgbClr val="4D4D4D"/>
        </a:dk1>
        <a:lt1>
          <a:srgbClr val="FFFFD9"/>
        </a:lt1>
        <a:dk2>
          <a:srgbClr val="000000"/>
        </a:dk2>
        <a:lt2>
          <a:srgbClr val="7F7F7D"/>
        </a:lt2>
        <a:accent1>
          <a:srgbClr val="DEDACF"/>
        </a:accent1>
        <a:accent2>
          <a:srgbClr val="536D89"/>
        </a:accent2>
        <a:accent3>
          <a:srgbClr val="FFFFE9"/>
        </a:accent3>
        <a:accent4>
          <a:srgbClr val="404040"/>
        </a:accent4>
        <a:accent5>
          <a:srgbClr val="ECEAE4"/>
        </a:accent5>
        <a:accent6>
          <a:srgbClr val="4A627C"/>
        </a:accent6>
        <a:hlink>
          <a:srgbClr val="943C35"/>
        </a:hlink>
        <a:folHlink>
          <a:srgbClr val="63406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99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DEF6F1"/>
        </a:lt1>
        <a:dk2>
          <a:srgbClr val="000000"/>
        </a:dk2>
        <a:lt2>
          <a:srgbClr val="969696"/>
        </a:lt2>
        <a:accent1>
          <a:srgbClr val="E1EAED"/>
        </a:accent1>
        <a:accent2>
          <a:srgbClr val="8DC6FF"/>
        </a:accent2>
        <a:accent3>
          <a:srgbClr val="ECFAF7"/>
        </a:accent3>
        <a:accent4>
          <a:srgbClr val="000000"/>
        </a:accent4>
        <a:accent5>
          <a:srgbClr val="EEF3F4"/>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85B400"/>
        </a:folHlink>
      </a:clrScheme>
      <a:clrMap bg1="lt1" tx1="dk1" bg2="lt2" tx2="dk2" accent1="accent1" accent2="accent2" accent3="accent3" accent4="accent4" accent5="accent5" accent6="accent6" hlink="hlink" folHlink="folHlink"/>
    </a:extraClrScheme>
    <a:extraClrScheme>
      <a:clrScheme name="Blank Presentation 7">
        <a:dk1>
          <a:srgbClr val="666666"/>
        </a:dk1>
        <a:lt1>
          <a:srgbClr val="FFFFFF"/>
        </a:lt1>
        <a:dk2>
          <a:srgbClr val="000000"/>
        </a:dk2>
        <a:lt2>
          <a:srgbClr val="333333"/>
        </a:lt2>
        <a:accent1>
          <a:srgbClr val="D7DCC8"/>
        </a:accent1>
        <a:accent2>
          <a:srgbClr val="8DC6FF"/>
        </a:accent2>
        <a:accent3>
          <a:srgbClr val="FFFFFF"/>
        </a:accent3>
        <a:accent4>
          <a:srgbClr val="565656"/>
        </a:accent4>
        <a:accent5>
          <a:srgbClr val="E8EBE0"/>
        </a:accent5>
        <a:accent6>
          <a:srgbClr val="7FB3E7"/>
        </a:accent6>
        <a:hlink>
          <a:srgbClr val="0066CC"/>
        </a:hlink>
        <a:folHlink>
          <a:srgbClr val="FF9933"/>
        </a:folHlink>
      </a:clrScheme>
      <a:clrMap bg1="lt1" tx1="dk1" bg2="lt2" tx2="dk2" accent1="accent1" accent2="accent2" accent3="accent3" accent4="accent4" accent5="accent5" accent6="accent6" hlink="hlink" folHlink="folHlink"/>
    </a:extraClrScheme>
    <a:extraClrScheme>
      <a:clrScheme name="Blank Presentation 8">
        <a:dk1>
          <a:srgbClr val="58572B"/>
        </a:dk1>
        <a:lt1>
          <a:srgbClr val="FFFFFF"/>
        </a:lt1>
        <a:dk2>
          <a:srgbClr val="808000"/>
        </a:dk2>
        <a:lt2>
          <a:srgbClr val="333333"/>
        </a:lt2>
        <a:accent1>
          <a:srgbClr val="CCCC99"/>
        </a:accent1>
        <a:accent2>
          <a:srgbClr val="FFFFCC"/>
        </a:accent2>
        <a:accent3>
          <a:srgbClr val="FFFFFF"/>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ank Presentation 9">
        <a:dk1>
          <a:srgbClr val="666633"/>
        </a:dk1>
        <a:lt1>
          <a:srgbClr val="008080"/>
        </a:lt1>
        <a:dk2>
          <a:srgbClr val="808000"/>
        </a:dk2>
        <a:lt2>
          <a:srgbClr val="005A58"/>
        </a:lt2>
        <a:accent1>
          <a:srgbClr val="B5C6B3"/>
        </a:accent1>
        <a:accent2>
          <a:srgbClr val="FFA962"/>
        </a:accent2>
        <a:accent3>
          <a:srgbClr val="AAC0C0"/>
        </a:accent3>
        <a:accent4>
          <a:srgbClr val="56562A"/>
        </a:accent4>
        <a:accent5>
          <a:srgbClr val="D7DFD6"/>
        </a:accent5>
        <a:accent6>
          <a:srgbClr val="E79958"/>
        </a:accent6>
        <a:hlink>
          <a:srgbClr val="FFEFCE"/>
        </a:hlink>
        <a:folHlink>
          <a:srgbClr val="A74101"/>
        </a:folHlink>
      </a:clrScheme>
      <a:clrMap bg1="lt1" tx1="dk1" bg2="lt2" tx2="dk2" accent1="accent1" accent2="accent2" accent3="accent3" accent4="accent4" accent5="accent5" accent6="accent6" hlink="hlink" folHlink="folHlink"/>
    </a:extraClrScheme>
    <a:extraClrScheme>
      <a:clrScheme name="Blank Presentation 10">
        <a:dk1>
          <a:srgbClr val="003366"/>
        </a:dk1>
        <a:lt1>
          <a:srgbClr val="A28E73"/>
        </a:lt1>
        <a:dk2>
          <a:srgbClr val="000099"/>
        </a:dk2>
        <a:lt2>
          <a:srgbClr val="D2C368"/>
        </a:lt2>
        <a:accent1>
          <a:srgbClr val="D1EBEA"/>
        </a:accent1>
        <a:accent2>
          <a:srgbClr val="CEC975"/>
        </a:accent2>
        <a:accent3>
          <a:srgbClr val="AAAACA"/>
        </a:accent3>
        <a:accent4>
          <a:srgbClr val="8A7861"/>
        </a:accent4>
        <a:accent5>
          <a:srgbClr val="E5F3F3"/>
        </a:accent5>
        <a:accent6>
          <a:srgbClr val="BAB669"/>
        </a:accent6>
        <a:hlink>
          <a:srgbClr val="7EBA93"/>
        </a:hlink>
        <a:folHlink>
          <a:srgbClr val="F09D3D"/>
        </a:folHlink>
      </a:clrScheme>
      <a:clrMap bg1="dk2" tx1="lt1" bg2="dk1" tx2="lt2" accent1="accent1" accent2="accent2" accent3="accent3" accent4="accent4" accent5="accent5" accent6="accent6" hlink="hlink" folHlink="folHlink"/>
    </a:extraClrScheme>
    <a:extraClrScheme>
      <a:clrScheme name="Blank Presentation 11">
        <a:dk1>
          <a:srgbClr val="336699"/>
        </a:dk1>
        <a:lt1>
          <a:srgbClr val="969696"/>
        </a:lt1>
        <a:dk2>
          <a:srgbClr val="000000"/>
        </a:dk2>
        <a:lt2>
          <a:srgbClr val="517FA1"/>
        </a:lt2>
        <a:accent1>
          <a:srgbClr val="F3F5DD"/>
        </a:accent1>
        <a:accent2>
          <a:srgbClr val="CB4B0A"/>
        </a:accent2>
        <a:accent3>
          <a:srgbClr val="AAAAAA"/>
        </a:accent3>
        <a:accent4>
          <a:srgbClr val="7F7F7F"/>
        </a:accent4>
        <a:accent5>
          <a:srgbClr val="F8F9EB"/>
        </a:accent5>
        <a:accent6>
          <a:srgbClr val="B84308"/>
        </a:accent6>
        <a:hlink>
          <a:srgbClr val="D4B224"/>
        </a:hlink>
        <a:folHlink>
          <a:srgbClr val="D58E56"/>
        </a:folHlink>
      </a:clrScheme>
      <a:clrMap bg1="dk2" tx1="lt1" bg2="dk1" tx2="lt2" accent1="accent1" accent2="accent2" accent3="accent3" accent4="accent4" accent5="accent5" accent6="accent6" hlink="hlink" folHlink="folHlink"/>
    </a:extraClrScheme>
    <a:extraClrScheme>
      <a:clrScheme name="Blank Presentation 12">
        <a:dk1>
          <a:srgbClr val="5C1F00"/>
        </a:dk1>
        <a:lt1>
          <a:srgbClr val="8FA418"/>
        </a:lt1>
        <a:dk2>
          <a:srgbClr val="800000"/>
        </a:dk2>
        <a:lt2>
          <a:srgbClr val="A89546"/>
        </a:lt2>
        <a:accent1>
          <a:srgbClr val="EDF6BE"/>
        </a:accent1>
        <a:accent2>
          <a:srgbClr val="ADBC00"/>
        </a:accent2>
        <a:accent3>
          <a:srgbClr val="C0AAAA"/>
        </a:accent3>
        <a:accent4>
          <a:srgbClr val="798B13"/>
        </a:accent4>
        <a:accent5>
          <a:srgbClr val="F4FADB"/>
        </a:accent5>
        <a:accent6>
          <a:srgbClr val="9CAA00"/>
        </a:accent6>
        <a:hlink>
          <a:srgbClr val="FF7500"/>
        </a:hlink>
        <a:folHlink>
          <a:srgbClr val="3E5E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EN PRG Tracking Analysis 070918">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1664</TotalTime>
  <Words>4173</Words>
  <Application>Microsoft Office PowerPoint</Application>
  <PresentationFormat>Custom</PresentationFormat>
  <Paragraphs>558</Paragraphs>
  <Slides>37</Slides>
  <Notes>31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37</vt:i4>
      </vt:variant>
    </vt:vector>
  </HeadingPairs>
  <TitlesOfParts>
    <vt:vector size="55" baseType="lpstr">
      <vt:lpstr>ＭＳ Ｐゴシック</vt:lpstr>
      <vt:lpstr>55 Helvetica Roman</vt:lpstr>
      <vt:lpstr>75 Helvetica Bold</vt:lpstr>
      <vt:lpstr>Adobe Myungjo Std M</vt:lpstr>
      <vt:lpstr>AGaramond RegularSC</vt:lpstr>
      <vt:lpstr>Arial</vt:lpstr>
      <vt:lpstr>Arial Black</vt:lpstr>
      <vt:lpstr>Calibri</vt:lpstr>
      <vt:lpstr>Cambria Math</vt:lpstr>
      <vt:lpstr>Monotype Sorts</vt:lpstr>
      <vt:lpstr>Segoe UI</vt:lpstr>
      <vt:lpstr>Symbol</vt:lpstr>
      <vt:lpstr>Times New Roman</vt:lpstr>
      <vt:lpstr>Wingdings</vt:lpstr>
      <vt:lpstr>Wingdings 3</vt:lpstr>
      <vt:lpstr>Blank Presentation</vt:lpstr>
      <vt:lpstr>NEN PRG Tracking Analysis 070918</vt:lpstr>
      <vt:lpstr>1_Blank Presentation</vt:lpstr>
      <vt:lpstr>Improving CubeSat Telecommunications and Ground Systems</vt:lpstr>
      <vt:lpstr>Agenda</vt:lpstr>
      <vt:lpstr>Background</vt:lpstr>
      <vt:lpstr>The Communication Problem</vt:lpstr>
      <vt:lpstr>Initiatives</vt:lpstr>
      <vt:lpstr>Cubesat Communication Platform</vt:lpstr>
      <vt:lpstr>Phased Array Antenna (RDA)</vt:lpstr>
      <vt:lpstr>Phased Array Antenna</vt:lpstr>
      <vt:lpstr>Variable Coded Modulation (VCM)</vt:lpstr>
      <vt:lpstr>Variable Coded Modulation (VCM)</vt:lpstr>
      <vt:lpstr>Near Earth network</vt:lpstr>
      <vt:lpstr>Near Earth Network</vt:lpstr>
      <vt:lpstr>NEN CubeSat Support</vt:lpstr>
      <vt:lpstr>Mission Overview</vt:lpstr>
      <vt:lpstr>CubeSat Communication Platform Mission</vt:lpstr>
      <vt:lpstr>Mission Affiliations / Sponsors</vt:lpstr>
      <vt:lpstr>SignOffPage</vt:lpstr>
      <vt:lpstr>Further NEN Information</vt:lpstr>
      <vt:lpstr>Near Earth Network Overview</vt:lpstr>
      <vt:lpstr>PowerPoint Presentation</vt:lpstr>
      <vt:lpstr>NEN Ka-Band Initiative Adds Stations for Increased Capacity</vt:lpstr>
      <vt:lpstr>NEN Frequencies and Bandwidths for NTIA Licensing</vt:lpstr>
      <vt:lpstr>NEN CubeSat Support Analysis – LEO  </vt:lpstr>
      <vt:lpstr>NEN CubeSat Strategy:  Roadmap</vt:lpstr>
      <vt:lpstr>NEN Evolution</vt:lpstr>
      <vt:lpstr>Lean Six Sigma (LSS) Compatibility Test  Process Improvements</vt:lpstr>
      <vt:lpstr>Conclusion</vt:lpstr>
      <vt:lpstr>Further CCP Information</vt:lpstr>
      <vt:lpstr>Selected Publications and Contact</vt:lpstr>
      <vt:lpstr>Array Theory</vt:lpstr>
      <vt:lpstr>Phased Array Theory</vt:lpstr>
      <vt:lpstr>Analytical Simulations</vt:lpstr>
      <vt:lpstr>Analytical Simulations</vt:lpstr>
      <vt:lpstr>Analytical Simulations</vt:lpstr>
      <vt:lpstr>Analysis – Array Size</vt:lpstr>
      <vt:lpstr>Analysis – Calibration Requirements</vt:lpstr>
      <vt:lpstr>Summary</vt:lpstr>
    </vt:vector>
  </TitlesOfParts>
  <Manager/>
  <Company>LMIT ODIN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Page with  no NASA imagery</dc:title>
  <dc:subject/>
  <dc:creator>LMIT ODIN</dc:creator>
  <cp:keywords/>
  <dc:description/>
  <cp:lastModifiedBy>Long, Justin W. (GSFC-5670)</cp:lastModifiedBy>
  <cp:revision>185</cp:revision>
  <cp:lastPrinted>2006-05-05T11:56:29Z</cp:lastPrinted>
  <dcterms:created xsi:type="dcterms:W3CDTF">2010-01-06T14:45:54Z</dcterms:created>
  <dcterms:modified xsi:type="dcterms:W3CDTF">2019-06-26T13:28:32Z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TC062562941033</vt:lpwstr>
  </property>
</Properties>
</file>