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7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0CA4-5774-41DF-B2B7-5974FFF01DC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8318-6768-4053-84B0-C38A3E796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620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Statistical modeling </a:t>
            </a:r>
            <a:endParaRPr lang="en-US" sz="4000" dirty="0" smtClean="0"/>
          </a:p>
          <a:p>
            <a:pPr algn="ctr"/>
            <a:r>
              <a:rPr lang="en-US" sz="4000" dirty="0" smtClean="0"/>
              <a:t>of </a:t>
            </a:r>
            <a:r>
              <a:rPr lang="en-US" sz="4000" dirty="0"/>
              <a:t>multi-stranded coronal loops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1646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V. Uritsky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6838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648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5486400"/>
            <a:ext cx="502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Np</a:t>
            </a:r>
            <a:r>
              <a:rPr lang="en-US" sz="1400" dirty="0" smtClean="0"/>
              <a:t> = 100*10000LL ; number of strands</a:t>
            </a:r>
          </a:p>
          <a:p>
            <a:r>
              <a:rPr lang="en-US" sz="1400" dirty="0" err="1" smtClean="0"/>
              <a:t>T_range</a:t>
            </a:r>
            <a:r>
              <a:rPr lang="en-US" sz="1400" dirty="0" smtClean="0"/>
              <a:t> = [10.0,5000.0] ; min and max strand size</a:t>
            </a:r>
          </a:p>
          <a:p>
            <a:r>
              <a:rPr lang="en-US" sz="1400" dirty="0" err="1" smtClean="0"/>
              <a:t>Nt</a:t>
            </a:r>
            <a:r>
              <a:rPr lang="en-US" sz="1400" dirty="0" smtClean="0"/>
              <a:t> = 100*4096LL + 2*</a:t>
            </a:r>
            <a:r>
              <a:rPr lang="en-US" sz="1400" dirty="0" err="1" smtClean="0"/>
              <a:t>T_range</a:t>
            </a:r>
            <a:r>
              <a:rPr lang="en-US" sz="1400" dirty="0" smtClean="0"/>
              <a:t>[1] ; length of resulting 1D array</a:t>
            </a:r>
            <a:endParaRPr 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2198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924800" cy="45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835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657600"/>
            <a:ext cx="660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Glasgaard</a:t>
            </a:r>
            <a:r>
              <a:rPr lang="en-US" dirty="0" smtClean="0"/>
              <a:t>: braiding -&gt; current sheets glow -&gt; turbulent reconnection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86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2352675" cy="21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6172200"/>
            <a:ext cx="212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i="1" dirty="0" smtClean="0"/>
              <a:t>E. Priest’s</a:t>
            </a:r>
            <a:r>
              <a:rPr lang="en-US" dirty="0" smtClean="0"/>
              <a:t> talk)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876800"/>
            <a:ext cx="176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 = 2,  n</a:t>
            </a:r>
            <a:r>
              <a:rPr lang="en-US" b="1" baseline="-25000" dirty="0" smtClean="0"/>
              <a:t>e</a:t>
            </a:r>
            <a:r>
              <a:rPr lang="en-US" b="1" dirty="0" smtClean="0"/>
              <a:t> ~ const</a:t>
            </a:r>
          </a:p>
          <a:p>
            <a:r>
              <a:rPr lang="en-US" b="1" dirty="0" smtClean="0"/>
              <a:t>For 1D cuts </a:t>
            </a:r>
            <a:r>
              <a:rPr lang="en-US" b="1" i="1" dirty="0" smtClean="0"/>
              <a:t>D</a:t>
            </a:r>
            <a:r>
              <a:rPr lang="en-US" b="1" dirty="0" smtClean="0"/>
              <a:t> ~ </a:t>
            </a:r>
            <a:r>
              <a:rPr lang="en-US" b="1" i="1" dirty="0" smtClean="0"/>
              <a:t>s</a:t>
            </a:r>
          </a:p>
          <a:p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gamma = 1 ?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98233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5029200"/>
            <a:ext cx="13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Parker, 1972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295400"/>
            <a:ext cx="378335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3973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4495800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Klimchuk</a:t>
            </a:r>
            <a:r>
              <a:rPr lang="en-US" dirty="0" smtClean="0"/>
              <a:t>, Phil Trans A 2015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1754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4267200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???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6096000"/>
            <a:ext cx="30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Aschwanden</a:t>
            </a:r>
            <a:r>
              <a:rPr lang="en-US" dirty="0" smtClean="0"/>
              <a:t> &amp; Peter,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2118006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3962400"/>
            <a:ext cx="22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Pontin</a:t>
            </a:r>
            <a:r>
              <a:rPr lang="en-US" dirty="0" smtClean="0"/>
              <a:t> et al.,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0"/>
            <a:ext cx="2970286" cy="19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09600"/>
            <a:ext cx="23729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0"/>
            <a:ext cx="26780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4191000"/>
            <a:ext cx="21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Reale</a:t>
            </a:r>
            <a:r>
              <a:rPr lang="en-US" dirty="0" smtClean="0"/>
              <a:t> et al., </a:t>
            </a:r>
            <a:r>
              <a:rPr lang="en-US" dirty="0" err="1" smtClean="0"/>
              <a:t>ApJ</a:t>
            </a:r>
            <a:r>
              <a:rPr lang="en-US" dirty="0" smtClean="0"/>
              <a:t> 2016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362575" cy="50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39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(Based on: Jensen at al., </a:t>
            </a:r>
            <a:r>
              <a:rPr lang="en-US" sz="1600" i="1" dirty="0" smtClean="0"/>
              <a:t>Phys Rev B </a:t>
            </a:r>
            <a:r>
              <a:rPr lang="en-US" sz="1600" dirty="0" smtClean="0"/>
              <a:t>1989; </a:t>
            </a:r>
            <a:r>
              <a:rPr lang="en-US" sz="1600" dirty="0" err="1" smtClean="0"/>
              <a:t>Kertesz</a:t>
            </a:r>
            <a:r>
              <a:rPr lang="en-US" sz="1600" dirty="0" smtClean="0"/>
              <a:t> &amp; Kiss, </a:t>
            </a:r>
            <a:r>
              <a:rPr lang="en-US" sz="1600" i="1" dirty="0" smtClean="0"/>
              <a:t>J Phys A </a:t>
            </a:r>
            <a:r>
              <a:rPr lang="en-US" sz="1600" dirty="0" smtClean="0"/>
              <a:t>1990; Manna et al., </a:t>
            </a:r>
            <a:r>
              <a:rPr lang="en-US" sz="1600" i="1" dirty="0" smtClean="0"/>
              <a:t>J Stat Phys </a:t>
            </a:r>
            <a:r>
              <a:rPr lang="en-US" sz="1600" dirty="0" smtClean="0"/>
              <a:t>1990)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39113" cy="52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96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62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848600" cy="243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vmuritsk</dc:creator>
  <cp:lastModifiedBy>vmuritsk</cp:lastModifiedBy>
  <cp:revision>7</cp:revision>
  <dcterms:created xsi:type="dcterms:W3CDTF">2020-02-05T16:23:54Z</dcterms:created>
  <dcterms:modified xsi:type="dcterms:W3CDTF">2020-02-05T20:22:17Z</dcterms:modified>
</cp:coreProperties>
</file>