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3" r:id="rId5"/>
    <p:sldId id="269" r:id="rId6"/>
    <p:sldId id="271" r:id="rId7"/>
    <p:sldId id="270" r:id="rId8"/>
    <p:sldId id="277" r:id="rId9"/>
    <p:sldId id="274" r:id="rId10"/>
    <p:sldId id="276" r:id="rId11"/>
    <p:sldId id="278" r:id="rId12"/>
    <p:sldId id="275" r:id="rId13"/>
    <p:sldId id="281" r:id="rId14"/>
    <p:sldId id="280" r:id="rId15"/>
    <p:sldId id="282" r:id="rId16"/>
    <p:sldId id="279" r:id="rId17"/>
    <p:sldId id="28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9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CFAD-05E2-4D7C-BA43-97F34489A0B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F9F-3B84-4AF0-BB70-C5BE9E51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8153-939C-F060-645C-3E10EB26D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560" y="1399953"/>
            <a:ext cx="8001000" cy="1645756"/>
          </a:xfrm>
        </p:spPr>
        <p:txBody>
          <a:bodyPr>
            <a:noAutofit/>
          </a:bodyPr>
          <a:lstStyle/>
          <a:p>
            <a:r>
              <a:rPr lang="en-US" sz="4000" dirty="0"/>
              <a:t>Reconstructing the cross-sectional geometry of a thin closed corona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D5DB4-6324-68A4-BD41-D1C4FD358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684" y="4042917"/>
            <a:ext cx="6858000" cy="771488"/>
          </a:xfrm>
        </p:spPr>
        <p:txBody>
          <a:bodyPr>
            <a:normAutofit/>
          </a:bodyPr>
          <a:lstStyle/>
          <a:p>
            <a:r>
              <a:rPr lang="en-US" sz="3600" dirty="0"/>
              <a:t>V. Uritsky</a:t>
            </a:r>
          </a:p>
        </p:txBody>
      </p:sp>
    </p:spTree>
    <p:extLst>
      <p:ext uri="{BB962C8B-B14F-4D97-AF65-F5344CB8AC3E}">
        <p14:creationId xmlns:p14="http://schemas.microsoft.com/office/powerpoint/2010/main" val="256312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A1E6D-2050-F1E1-3AE4-759A6C1B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8" y="433137"/>
            <a:ext cx="2060817" cy="6242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1993E-2F66-2B2A-5511-F16E7477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22" y="433137"/>
            <a:ext cx="1980525" cy="6242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26C0-1D78-2FA3-9CD3-5D9B24CFC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26" y="433137"/>
            <a:ext cx="2031876" cy="6242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AC633-731B-2CD7-B26E-AE8FF408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532" y="433137"/>
            <a:ext cx="2060817" cy="6242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AC12B0-C4D4-43EB-7D38-0F886B10ADA6}"/>
              </a:ext>
            </a:extLst>
          </p:cNvPr>
          <p:cNvSpPr txBox="1"/>
          <p:nvPr/>
        </p:nvSpPr>
        <p:spPr>
          <a:xfrm>
            <a:off x="3324419" y="-13750"/>
            <a:ext cx="222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Statistical diagnostics</a:t>
            </a:r>
          </a:p>
        </p:txBody>
      </p:sp>
    </p:spTree>
    <p:extLst>
      <p:ext uri="{BB962C8B-B14F-4D97-AF65-F5344CB8AC3E}">
        <p14:creationId xmlns:p14="http://schemas.microsoft.com/office/powerpoint/2010/main" val="123627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2E366-B049-EE7F-4364-985FAA07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02" y="577548"/>
            <a:ext cx="6416596" cy="5867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4CD0C-D1C0-1092-D613-4092F077D727}"/>
              </a:ext>
            </a:extLst>
          </p:cNvPr>
          <p:cNvSpPr txBox="1"/>
          <p:nvPr/>
        </p:nvSpPr>
        <p:spPr>
          <a:xfrm>
            <a:off x="2348141" y="67190"/>
            <a:ext cx="511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HiC</a:t>
            </a:r>
            <a:r>
              <a:rPr lang="en-US" b="1" dirty="0"/>
              <a:t> 2.1 images (36 frames, 100 (50) slits for R1 (R2))</a:t>
            </a:r>
          </a:p>
        </p:txBody>
      </p:sp>
    </p:spTree>
    <p:extLst>
      <p:ext uri="{BB962C8B-B14F-4D97-AF65-F5344CB8AC3E}">
        <p14:creationId xmlns:p14="http://schemas.microsoft.com/office/powerpoint/2010/main" val="241161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018C8-64F2-2A1F-B9A5-2C9B824C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59" y="115707"/>
            <a:ext cx="2175742" cy="6562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43832-579A-8171-C1AA-C5CDBE68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37" y="94284"/>
            <a:ext cx="2175742" cy="6583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F66510-A44E-E754-97E9-852254DA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42" y="1889360"/>
            <a:ext cx="2850127" cy="2933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456DDA-A8D4-4A9E-C21A-97F3626C68C6}"/>
              </a:ext>
            </a:extLst>
          </p:cNvPr>
          <p:cNvSpPr txBox="1"/>
          <p:nvPr/>
        </p:nvSpPr>
        <p:spPr>
          <a:xfrm>
            <a:off x="1032280" y="287197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HiC</a:t>
            </a:r>
            <a:r>
              <a:rPr lang="en-US" b="1" dirty="0"/>
              <a:t> statistics</a:t>
            </a:r>
          </a:p>
        </p:txBody>
      </p:sp>
    </p:spTree>
    <p:extLst>
      <p:ext uri="{BB962C8B-B14F-4D97-AF65-F5344CB8AC3E}">
        <p14:creationId xmlns:p14="http://schemas.microsoft.com/office/powerpoint/2010/main" val="140251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018C8-64F2-2A1F-B9A5-2C9B824C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0" y="653143"/>
            <a:ext cx="2020103" cy="6092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43832-579A-8171-C1AA-C5CDBE68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92" y="633252"/>
            <a:ext cx="2020103" cy="61127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7160A8-0EED-2A6E-14AA-9665F8719291}"/>
              </a:ext>
            </a:extLst>
          </p:cNvPr>
          <p:cNvCxnSpPr>
            <a:cxnSpLocks/>
          </p:cNvCxnSpPr>
          <p:nvPr/>
        </p:nvCxnSpPr>
        <p:spPr>
          <a:xfrm>
            <a:off x="4572000" y="561746"/>
            <a:ext cx="0" cy="60800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4EBF7E-46EA-4612-D491-83E9CB6A7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45" y="641262"/>
            <a:ext cx="2052256" cy="6216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9003D-48C0-448C-E979-21003D571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43" y="627846"/>
            <a:ext cx="2056685" cy="62301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3B468-1C0A-C82E-AD8F-CF3442CD419B}"/>
              </a:ext>
            </a:extLst>
          </p:cNvPr>
          <p:cNvSpPr txBox="1"/>
          <p:nvPr/>
        </p:nvSpPr>
        <p:spPr>
          <a:xfrm>
            <a:off x="2037157" y="111968"/>
            <a:ext cx="591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HiC</a:t>
            </a:r>
            <a:r>
              <a:rPr lang="en-US" b="1" dirty="0"/>
              <a:t> loops vs models: Model 1 and MHD turbulence ruled out</a:t>
            </a:r>
          </a:p>
        </p:txBody>
      </p:sp>
    </p:spTree>
    <p:extLst>
      <p:ext uri="{BB962C8B-B14F-4D97-AF65-F5344CB8AC3E}">
        <p14:creationId xmlns:p14="http://schemas.microsoft.com/office/powerpoint/2010/main" val="124589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018C8-64F2-2A1F-B9A5-2C9B824C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4" y="735645"/>
            <a:ext cx="1992749" cy="601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43832-579A-8171-C1AA-C5CDBE68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46" y="716022"/>
            <a:ext cx="1992749" cy="6030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58D1F-DFB1-1ACF-A9FF-A2008214D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208" y="662256"/>
            <a:ext cx="1965637" cy="6195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385C7-A874-9727-6566-F5182770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397" y="662256"/>
            <a:ext cx="2016602" cy="61957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7160A8-0EED-2A6E-14AA-9665F8719291}"/>
              </a:ext>
            </a:extLst>
          </p:cNvPr>
          <p:cNvCxnSpPr>
            <a:cxnSpLocks/>
          </p:cNvCxnSpPr>
          <p:nvPr/>
        </p:nvCxnSpPr>
        <p:spPr>
          <a:xfrm>
            <a:off x="4572000" y="644074"/>
            <a:ext cx="0" cy="59977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AAB0F2-12C6-1142-257E-6C589615FB10}"/>
              </a:ext>
            </a:extLst>
          </p:cNvPr>
          <p:cNvSpPr txBox="1"/>
          <p:nvPr/>
        </p:nvSpPr>
        <p:spPr>
          <a:xfrm>
            <a:off x="2037157" y="111968"/>
            <a:ext cx="469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HiC</a:t>
            </a:r>
            <a:r>
              <a:rPr lang="en-US" b="1" dirty="0"/>
              <a:t> loops vs models: Models 2 and 3 confirmed</a:t>
            </a:r>
          </a:p>
        </p:txBody>
      </p:sp>
    </p:spTree>
    <p:extLst>
      <p:ext uri="{BB962C8B-B14F-4D97-AF65-F5344CB8AC3E}">
        <p14:creationId xmlns:p14="http://schemas.microsoft.com/office/powerpoint/2010/main" val="158067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8781F3-C6B4-3DA8-50B4-8231FFA3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14" y="1351587"/>
            <a:ext cx="7066695" cy="3993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62959-A6F9-6A76-7462-D7A8DB36AB42}"/>
              </a:ext>
            </a:extLst>
          </p:cNvPr>
          <p:cNvSpPr txBox="1"/>
          <p:nvPr/>
        </p:nvSpPr>
        <p:spPr>
          <a:xfrm>
            <a:off x="2518421" y="366350"/>
            <a:ext cx="356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HiC</a:t>
            </a:r>
            <a:r>
              <a:rPr lang="en-US" b="1" dirty="0"/>
              <a:t> vs models mapping &amp; summary</a:t>
            </a:r>
          </a:p>
        </p:txBody>
      </p:sp>
    </p:spTree>
    <p:extLst>
      <p:ext uri="{BB962C8B-B14F-4D97-AF65-F5344CB8AC3E}">
        <p14:creationId xmlns:p14="http://schemas.microsoft.com/office/powerpoint/2010/main" val="163882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43755-3CBD-4B11-1EE2-F78F58D6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17" y="3663308"/>
            <a:ext cx="4751596" cy="288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B0A1F-7565-EF77-1799-32AEFFFE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2" y="3799395"/>
            <a:ext cx="3150299" cy="2885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781F3-C6B4-3DA8-50B4-8231FFA3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344" y="173482"/>
            <a:ext cx="5673083" cy="3205981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C4AA1614-C044-8AB5-EAB7-EC1780AD4AD3}"/>
              </a:ext>
            </a:extLst>
          </p:cNvPr>
          <p:cNvSpPr/>
          <p:nvPr/>
        </p:nvSpPr>
        <p:spPr>
          <a:xfrm rot="5400000">
            <a:off x="3683781" y="483383"/>
            <a:ext cx="374324" cy="6132376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FDE35-DBE8-8FAC-A407-A8A244A53B5E}"/>
              </a:ext>
            </a:extLst>
          </p:cNvPr>
          <p:cNvSpPr txBox="1"/>
          <p:nvPr/>
        </p:nvSpPr>
        <p:spPr>
          <a:xfrm>
            <a:off x="331002" y="460456"/>
            <a:ext cx="2276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Inferring the </a:t>
            </a:r>
          </a:p>
          <a:p>
            <a:r>
              <a:rPr lang="en-US" b="1" dirty="0"/>
              <a:t>loop geometry:</a:t>
            </a:r>
          </a:p>
          <a:p>
            <a:endParaRPr lang="en-US" b="1" dirty="0"/>
          </a:p>
          <a:p>
            <a:r>
              <a:rPr lang="en-US" b="1" dirty="0" err="1"/>
              <a:t>Quisi</a:t>
            </a:r>
            <a:r>
              <a:rPr lang="en-US" b="1" dirty="0"/>
              <a:t>-circular clusters </a:t>
            </a:r>
          </a:p>
          <a:p>
            <a:r>
              <a:rPr lang="en-US" b="1" dirty="0"/>
              <a:t>of bright transient </a:t>
            </a:r>
          </a:p>
          <a:p>
            <a:r>
              <a:rPr lang="en-US" b="1" dirty="0"/>
              <a:t>strands / sheets</a:t>
            </a:r>
          </a:p>
          <a:p>
            <a:endParaRPr lang="en-US" b="1" dirty="0"/>
          </a:p>
          <a:p>
            <a:r>
              <a:rPr lang="en-US" b="1" dirty="0"/>
              <a:t>TBD.</a:t>
            </a:r>
          </a:p>
        </p:txBody>
      </p:sp>
    </p:spTree>
    <p:extLst>
      <p:ext uri="{BB962C8B-B14F-4D97-AF65-F5344CB8AC3E}">
        <p14:creationId xmlns:p14="http://schemas.microsoft.com/office/powerpoint/2010/main" val="27536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C2BD-53C9-C2C3-0DD6-23C18FE6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82E-E610-8202-914A-A435E653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91F0A-5E15-ED23-EF4C-5E3E9D09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1" y="680644"/>
            <a:ext cx="3343020" cy="4754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FCE23-4CC5-EC21-0A89-FE829502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7981"/>
            <a:ext cx="3592368" cy="6002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6C083-857A-B1F1-0967-BA71D62BF93D}"/>
              </a:ext>
            </a:extLst>
          </p:cNvPr>
          <p:cNvSpPr txBox="1"/>
          <p:nvPr/>
        </p:nvSpPr>
        <p:spPr>
          <a:xfrm>
            <a:off x="2791327" y="123840"/>
            <a:ext cx="234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Uritsky et al., PRE 2010</a:t>
            </a:r>
          </a:p>
        </p:txBody>
      </p:sp>
    </p:spTree>
    <p:extLst>
      <p:ext uri="{BB962C8B-B14F-4D97-AF65-F5344CB8AC3E}">
        <p14:creationId xmlns:p14="http://schemas.microsoft.com/office/powerpoint/2010/main" val="8644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96D11-FECE-FE54-E737-00320D20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1" y="550093"/>
            <a:ext cx="8133347" cy="2304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02BDD-BFDA-6334-4994-9D1F8AD44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71" y="3021093"/>
            <a:ext cx="4307485" cy="1244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9FC77-3044-447A-492A-04E68749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0" y="2975582"/>
            <a:ext cx="3979813" cy="3539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CFA90-CDF7-B79A-9A9D-44303939B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568" y="4265158"/>
            <a:ext cx="3516659" cy="2137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6D153-09B0-C4AA-19AD-073CA992A77E}"/>
              </a:ext>
            </a:extLst>
          </p:cNvPr>
          <p:cNvSpPr txBox="1"/>
          <p:nvPr/>
        </p:nvSpPr>
        <p:spPr>
          <a:xfrm>
            <a:off x="3049468" y="157918"/>
            <a:ext cx="30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Malanushenko</a:t>
            </a:r>
            <a:r>
              <a:rPr lang="en-US" dirty="0"/>
              <a:t> et al., </a:t>
            </a:r>
            <a:r>
              <a:rPr lang="en-US" dirty="0" err="1"/>
              <a:t>ApJ</a:t>
            </a:r>
            <a:r>
              <a:rPr lang="en-US" dirty="0"/>
              <a:t>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0FFCD-CAAB-E779-B6FC-25DC82899452}"/>
              </a:ext>
            </a:extLst>
          </p:cNvPr>
          <p:cNvSpPr txBox="1"/>
          <p:nvPr/>
        </p:nvSpPr>
        <p:spPr>
          <a:xfrm>
            <a:off x="519076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MURaM</a:t>
            </a:r>
            <a:r>
              <a:rPr lang="en-US" dirty="0"/>
              <a:t> MHD code (Vogler et al, 2005)</a:t>
            </a:r>
          </a:p>
        </p:txBody>
      </p:sp>
    </p:spTree>
    <p:extLst>
      <p:ext uri="{BB962C8B-B14F-4D97-AF65-F5344CB8AC3E}">
        <p14:creationId xmlns:p14="http://schemas.microsoft.com/office/powerpoint/2010/main" val="345142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79202-9AE3-6BF0-F587-C7C0D05A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81" y="4559870"/>
            <a:ext cx="1866586" cy="176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D912B-F349-78AB-AA87-0AA75779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9" y="629245"/>
            <a:ext cx="2083508" cy="3688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035AD6-75E3-CD80-8443-90939DB5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715" y="632852"/>
            <a:ext cx="5013777" cy="3684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FBC35-73B5-E731-6E5B-F160B5D6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41" y="4453691"/>
            <a:ext cx="4227311" cy="19768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8D0A0F-34DE-A629-4D31-822A416F7E06}"/>
              </a:ext>
            </a:extLst>
          </p:cNvPr>
          <p:cNvSpPr txBox="1"/>
          <p:nvPr/>
        </p:nvSpPr>
        <p:spPr>
          <a:xfrm>
            <a:off x="2791327" y="123840"/>
            <a:ext cx="304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Malanushenko</a:t>
            </a:r>
            <a:r>
              <a:rPr lang="en-US" dirty="0"/>
              <a:t> et al., </a:t>
            </a:r>
            <a:r>
              <a:rPr lang="en-US" dirty="0" err="1"/>
              <a:t>ApJ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84500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1B4AF-4474-BFB0-39D6-F4C7311B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7" y="3183154"/>
            <a:ext cx="2823497" cy="3226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67ED3-5B5C-A02C-B02B-570D6922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11" y="643813"/>
            <a:ext cx="6693682" cy="2304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3AB56-1053-38BB-928F-6C5A4AC7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97" y="3625267"/>
            <a:ext cx="3361423" cy="23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EC030-913A-F76D-1155-FB02CC24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2" y="922638"/>
            <a:ext cx="3186450" cy="5294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7973D-F006-1349-EF83-CF88C8C7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3243"/>
            <a:ext cx="3380838" cy="2842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A9CDAB-B4DB-7168-7CB8-FBDCD5A5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38" y="4196469"/>
            <a:ext cx="4260681" cy="1949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07349C-91DF-1768-7FBF-4220E0C4F792}"/>
              </a:ext>
            </a:extLst>
          </p:cNvPr>
          <p:cNvSpPr txBox="1"/>
          <p:nvPr/>
        </p:nvSpPr>
        <p:spPr>
          <a:xfrm>
            <a:off x="2650650" y="232195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Stochastic Pulse Superposition (SPS) model</a:t>
            </a:r>
          </a:p>
        </p:txBody>
      </p:sp>
    </p:spTree>
    <p:extLst>
      <p:ext uri="{BB962C8B-B14F-4D97-AF65-F5344CB8AC3E}">
        <p14:creationId xmlns:p14="http://schemas.microsoft.com/office/powerpoint/2010/main" val="414228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F0B51-2B4C-545F-81C8-C9165DEA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6" y="845596"/>
            <a:ext cx="7483488" cy="5166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A81DE-816E-1372-AFF1-8D47B31E36C1}"/>
              </a:ext>
            </a:extLst>
          </p:cNvPr>
          <p:cNvSpPr txBox="1"/>
          <p:nvPr/>
        </p:nvSpPr>
        <p:spPr>
          <a:xfrm>
            <a:off x="2650650" y="232195"/>
            <a:ext cx="370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Spectral analysis alone is </a:t>
            </a:r>
            <a:r>
              <a:rPr lang="en-US" b="1" dirty="0" err="1"/>
              <a:t>ambiguious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517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875EE3-127C-3D66-4572-A833EF366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227" y="1832509"/>
            <a:ext cx="4927163" cy="2745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93FC6-A997-F3A6-74BD-46452E06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6" y="1888758"/>
            <a:ext cx="3332808" cy="2370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B3F185-3B51-7AD7-73B0-E821EAA79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18" y="4703146"/>
            <a:ext cx="5046972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B2846E-9EF6-F2A9-829D-D0078547FD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9000"/>
          </a:blip>
          <a:stretch>
            <a:fillRect/>
          </a:stretch>
        </p:blipFill>
        <p:spPr>
          <a:xfrm>
            <a:off x="1151180" y="1206094"/>
            <a:ext cx="855856" cy="482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FFB27-12CF-7854-22C5-377DDCF4DED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>
            <a:off x="4808335" y="1223907"/>
            <a:ext cx="899302" cy="4834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196229-BC21-7AC4-0E4B-DA630C5BB2B7}"/>
              </a:ext>
            </a:extLst>
          </p:cNvPr>
          <p:cNvSpPr txBox="1"/>
          <p:nvPr/>
        </p:nvSpPr>
        <p:spPr>
          <a:xfrm>
            <a:off x="671296" y="842508"/>
            <a:ext cx="548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“Under the hood”                             		“The dashboard”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0708D-0680-9AE0-944A-DF8E99176168}"/>
              </a:ext>
            </a:extLst>
          </p:cNvPr>
          <p:cNvSpPr txBox="1"/>
          <p:nvPr/>
        </p:nvSpPr>
        <p:spPr>
          <a:xfrm>
            <a:off x="2636052" y="97454"/>
            <a:ext cx="393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SPS control parameters and diagnostics</a:t>
            </a:r>
          </a:p>
        </p:txBody>
      </p:sp>
    </p:spTree>
    <p:extLst>
      <p:ext uri="{BB962C8B-B14F-4D97-AF65-F5344CB8AC3E}">
        <p14:creationId xmlns:p14="http://schemas.microsoft.com/office/powerpoint/2010/main" val="284703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8B289-6A14-8142-3503-6CB5A5D5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9" y="1767253"/>
            <a:ext cx="5114401" cy="482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C969B-9E19-3061-051E-E6AE6933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59" y="735942"/>
            <a:ext cx="5220476" cy="834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54A5-41C7-0F97-0B7C-CC399A10EE20}"/>
              </a:ext>
            </a:extLst>
          </p:cNvPr>
          <p:cNvSpPr txBox="1"/>
          <p:nvPr/>
        </p:nvSpPr>
        <p:spPr>
          <a:xfrm>
            <a:off x="2060166" y="169921"/>
            <a:ext cx="519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Auxiliary model: 3D incompressible MHD turbulence</a:t>
            </a:r>
          </a:p>
        </p:txBody>
      </p:sp>
    </p:spTree>
    <p:extLst>
      <p:ext uri="{BB962C8B-B14F-4D97-AF65-F5344CB8AC3E}">
        <p14:creationId xmlns:p14="http://schemas.microsoft.com/office/powerpoint/2010/main" val="251994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5837E-F211-B46F-C827-055D4AAB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34" y="339326"/>
            <a:ext cx="2257697" cy="6179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44C04-CA29-DC46-7A91-0D5B72628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322" y="394303"/>
            <a:ext cx="2301678" cy="609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A71DD-759D-FF4F-2DE8-80149624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37" y="382290"/>
            <a:ext cx="2257697" cy="6076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2B62E-FAD8-BA9F-3EF0-FABEE24B0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9" y="372312"/>
            <a:ext cx="2287018" cy="611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49B08-E680-C56B-BDE8-CB56FCDA2D90}"/>
              </a:ext>
            </a:extLst>
          </p:cNvPr>
          <p:cNvSpPr txBox="1"/>
          <p:nvPr/>
        </p:nvSpPr>
        <p:spPr>
          <a:xfrm>
            <a:off x="2649706" y="-9380"/>
            <a:ext cx="368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Four paradigmatic models compared</a:t>
            </a:r>
          </a:p>
        </p:txBody>
      </p:sp>
    </p:spTree>
    <p:extLst>
      <p:ext uri="{BB962C8B-B14F-4D97-AF65-F5344CB8AC3E}">
        <p14:creationId xmlns:p14="http://schemas.microsoft.com/office/powerpoint/2010/main" val="340864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144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Reconstructing the cross-sectional geometry of a thin closed corona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loops and vails</dc:title>
  <dc:creator>Vadim Uritsky</dc:creator>
  <cp:lastModifiedBy>Vadim Uritsky</cp:lastModifiedBy>
  <cp:revision>11</cp:revision>
  <dcterms:created xsi:type="dcterms:W3CDTF">2022-10-05T12:37:14Z</dcterms:created>
  <dcterms:modified xsi:type="dcterms:W3CDTF">2023-04-19T15:18:17Z</dcterms:modified>
</cp:coreProperties>
</file>