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32" r:id="rId7"/>
    <p:sldMasterId id="2147483744" r:id="rId8"/>
    <p:sldMasterId id="2147483761" r:id="rId9"/>
    <p:sldMasterId id="2147483778" r:id="rId10"/>
  </p:sldMasterIdLst>
  <p:notesMasterIdLst>
    <p:notesMasterId r:id="rId38"/>
  </p:notesMasterIdLst>
  <p:sldIdLst>
    <p:sldId id="256" r:id="rId11"/>
    <p:sldId id="257" r:id="rId12"/>
    <p:sldId id="288" r:id="rId13"/>
    <p:sldId id="287" r:id="rId14"/>
    <p:sldId id="269" r:id="rId15"/>
    <p:sldId id="260" r:id="rId16"/>
    <p:sldId id="261" r:id="rId17"/>
    <p:sldId id="282" r:id="rId18"/>
    <p:sldId id="283" r:id="rId19"/>
    <p:sldId id="273" r:id="rId20"/>
    <p:sldId id="275" r:id="rId21"/>
    <p:sldId id="276" r:id="rId22"/>
    <p:sldId id="277" r:id="rId23"/>
    <p:sldId id="271" r:id="rId24"/>
    <p:sldId id="270" r:id="rId25"/>
    <p:sldId id="272" r:id="rId26"/>
    <p:sldId id="278" r:id="rId27"/>
    <p:sldId id="279" r:id="rId28"/>
    <p:sldId id="280" r:id="rId29"/>
    <p:sldId id="281" r:id="rId30"/>
    <p:sldId id="262" r:id="rId31"/>
    <p:sldId id="264" r:id="rId32"/>
    <p:sldId id="263" r:id="rId33"/>
    <p:sldId id="268" r:id="rId34"/>
    <p:sldId id="266" r:id="rId35"/>
    <p:sldId id="284" r:id="rId36"/>
    <p:sldId id="2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96" autoAdjust="0"/>
    <p:restoredTop sz="94660"/>
  </p:normalViewPr>
  <p:slideViewPr>
    <p:cSldViewPr snapToGrid="0" showGuides="1">
      <p:cViewPr varScale="1">
        <p:scale>
          <a:sx n="82" d="100"/>
          <a:sy n="82" d="100"/>
        </p:scale>
        <p:origin x="25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4E29E-1821-4AD2-8983-14C418AE4699}"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2AD1A683-44B0-45AB-8043-FAD88C8E2294}">
      <dgm:prSet phldrT="[Text]"/>
      <dgm:spPr>
        <a:solidFill>
          <a:srgbClr val="FF0000">
            <a:alpha val="50000"/>
          </a:srgbClr>
        </a:solidFill>
      </dgm:spPr>
      <dgm:t>
        <a:bodyPr/>
        <a:lstStyle/>
        <a:p>
          <a:r>
            <a:rPr lang="en-US" dirty="0" smtClean="0"/>
            <a:t>Time</a:t>
          </a:r>
          <a:endParaRPr lang="en-US" dirty="0"/>
        </a:p>
      </dgm:t>
    </dgm:pt>
    <dgm:pt modelId="{E7FDB61D-22FD-4346-9CC7-022B30CADDFF}" type="parTrans" cxnId="{4F0E1646-1B1D-432D-88B9-9ECB88D71448}">
      <dgm:prSet/>
      <dgm:spPr/>
      <dgm:t>
        <a:bodyPr/>
        <a:lstStyle/>
        <a:p>
          <a:endParaRPr lang="en-US"/>
        </a:p>
      </dgm:t>
    </dgm:pt>
    <dgm:pt modelId="{FAC4C0D1-F83A-4EDE-8D6B-727796828A0D}" type="sibTrans" cxnId="{4F0E1646-1B1D-432D-88B9-9ECB88D71448}">
      <dgm:prSet/>
      <dgm:spPr/>
      <dgm:t>
        <a:bodyPr/>
        <a:lstStyle/>
        <a:p>
          <a:endParaRPr lang="en-US"/>
        </a:p>
      </dgm:t>
    </dgm:pt>
    <dgm:pt modelId="{B3D18D60-D34A-4AF9-B677-62C2EA4B727B}">
      <dgm:prSet phldrT="[Text]"/>
      <dgm:spPr>
        <a:solidFill>
          <a:srgbClr val="00B0F0">
            <a:alpha val="50000"/>
          </a:srgbClr>
        </a:solidFill>
      </dgm:spPr>
      <dgm:t>
        <a:bodyPr/>
        <a:lstStyle/>
        <a:p>
          <a:r>
            <a:rPr lang="en-US" dirty="0" smtClean="0"/>
            <a:t>Wavelength</a:t>
          </a:r>
          <a:endParaRPr lang="en-US" dirty="0"/>
        </a:p>
      </dgm:t>
    </dgm:pt>
    <dgm:pt modelId="{76A0A940-5071-462D-9013-9B166A7BB7C5}" type="parTrans" cxnId="{18F0DEBD-87BA-4C3C-B22E-8C2DEB321A96}">
      <dgm:prSet/>
      <dgm:spPr/>
      <dgm:t>
        <a:bodyPr/>
        <a:lstStyle/>
        <a:p>
          <a:endParaRPr lang="en-US"/>
        </a:p>
      </dgm:t>
    </dgm:pt>
    <dgm:pt modelId="{695591BC-846F-4E39-BE51-C2E292E36E6D}" type="sibTrans" cxnId="{18F0DEBD-87BA-4C3C-B22E-8C2DEB321A96}">
      <dgm:prSet/>
      <dgm:spPr/>
      <dgm:t>
        <a:bodyPr/>
        <a:lstStyle/>
        <a:p>
          <a:endParaRPr lang="en-US"/>
        </a:p>
      </dgm:t>
    </dgm:pt>
    <dgm:pt modelId="{5A60D974-AA9A-4D4A-ACD5-F94FCE0B87E1}">
      <dgm:prSet phldrT="[Text]"/>
      <dgm:spPr>
        <a:solidFill>
          <a:srgbClr val="FFFF00">
            <a:alpha val="50000"/>
          </a:srgbClr>
        </a:solidFill>
      </dgm:spPr>
      <dgm:t>
        <a:bodyPr/>
        <a:lstStyle/>
        <a:p>
          <a:r>
            <a:rPr lang="en-US" dirty="0" smtClean="0"/>
            <a:t>Amplitude</a:t>
          </a:r>
          <a:endParaRPr lang="en-US" dirty="0"/>
        </a:p>
      </dgm:t>
    </dgm:pt>
    <dgm:pt modelId="{E8960585-29D2-45E7-8D36-51A8E0DC3D74}" type="sibTrans" cxnId="{2D39345D-166A-4741-BF27-B8074BEEAF70}">
      <dgm:prSet/>
      <dgm:spPr/>
      <dgm:t>
        <a:bodyPr/>
        <a:lstStyle/>
        <a:p>
          <a:endParaRPr lang="en-US"/>
        </a:p>
      </dgm:t>
    </dgm:pt>
    <dgm:pt modelId="{84EAB96C-0FB4-40F7-B12B-D7CCA1C33944}" type="parTrans" cxnId="{2D39345D-166A-4741-BF27-B8074BEEAF70}">
      <dgm:prSet/>
      <dgm:spPr/>
      <dgm:t>
        <a:bodyPr/>
        <a:lstStyle/>
        <a:p>
          <a:endParaRPr lang="en-US"/>
        </a:p>
      </dgm:t>
    </dgm:pt>
    <dgm:pt modelId="{39701D59-14B3-48F9-9675-1FC20E2A72ED}" type="pres">
      <dgm:prSet presAssocID="{EEA4E29E-1821-4AD2-8983-14C418AE4699}" presName="Name0" presStyleCnt="0">
        <dgm:presLayoutVars>
          <dgm:chMax val="7"/>
          <dgm:dir/>
          <dgm:resizeHandles val="exact"/>
        </dgm:presLayoutVars>
      </dgm:prSet>
      <dgm:spPr/>
    </dgm:pt>
    <dgm:pt modelId="{777E8A10-5515-44D0-BAC1-8F36E6E5C334}" type="pres">
      <dgm:prSet presAssocID="{EEA4E29E-1821-4AD2-8983-14C418AE4699}" presName="ellipse1" presStyleLbl="vennNode1" presStyleIdx="0" presStyleCnt="3" custScaleX="122602" custScaleY="122603" custLinFactNeighborX="5903">
        <dgm:presLayoutVars>
          <dgm:bulletEnabled val="1"/>
        </dgm:presLayoutVars>
      </dgm:prSet>
      <dgm:spPr/>
      <dgm:t>
        <a:bodyPr/>
        <a:lstStyle/>
        <a:p>
          <a:endParaRPr lang="en-US"/>
        </a:p>
      </dgm:t>
    </dgm:pt>
    <dgm:pt modelId="{158729FB-B8F3-4244-957F-04B41F6991AD}" type="pres">
      <dgm:prSet presAssocID="{EEA4E29E-1821-4AD2-8983-14C418AE4699}" presName="ellipse2" presStyleLbl="vennNode1" presStyleIdx="1" presStyleCnt="3" custScaleX="122602" custScaleY="122603" custLinFactNeighborY="-2849">
        <dgm:presLayoutVars>
          <dgm:bulletEnabled val="1"/>
        </dgm:presLayoutVars>
      </dgm:prSet>
      <dgm:spPr/>
      <dgm:t>
        <a:bodyPr/>
        <a:lstStyle/>
        <a:p>
          <a:endParaRPr lang="en-US"/>
        </a:p>
      </dgm:t>
    </dgm:pt>
    <dgm:pt modelId="{6A9DEC34-26BF-4707-A89E-E8D24DFE4715}" type="pres">
      <dgm:prSet presAssocID="{EEA4E29E-1821-4AD2-8983-14C418AE4699}" presName="ellipse3" presStyleLbl="vennNode1" presStyleIdx="2" presStyleCnt="3" custScaleX="122602" custScaleY="122603" custLinFactNeighborX="-5903">
        <dgm:presLayoutVars>
          <dgm:bulletEnabled val="1"/>
        </dgm:presLayoutVars>
      </dgm:prSet>
      <dgm:spPr/>
      <dgm:t>
        <a:bodyPr/>
        <a:lstStyle/>
        <a:p>
          <a:endParaRPr lang="en-US"/>
        </a:p>
      </dgm:t>
    </dgm:pt>
  </dgm:ptLst>
  <dgm:cxnLst>
    <dgm:cxn modelId="{4F0E1646-1B1D-432D-88B9-9ECB88D71448}" srcId="{EEA4E29E-1821-4AD2-8983-14C418AE4699}" destId="{2AD1A683-44B0-45AB-8043-FAD88C8E2294}" srcOrd="0" destOrd="0" parTransId="{E7FDB61D-22FD-4346-9CC7-022B30CADDFF}" sibTransId="{FAC4C0D1-F83A-4EDE-8D6B-727796828A0D}"/>
    <dgm:cxn modelId="{2A0BC5C5-79FF-454A-9DC5-360D822B4782}" type="presOf" srcId="{EEA4E29E-1821-4AD2-8983-14C418AE4699}" destId="{39701D59-14B3-48F9-9675-1FC20E2A72ED}" srcOrd="0" destOrd="0" presId="urn:microsoft.com/office/officeart/2005/8/layout/rings+Icon"/>
    <dgm:cxn modelId="{2D39345D-166A-4741-BF27-B8074BEEAF70}" srcId="{EEA4E29E-1821-4AD2-8983-14C418AE4699}" destId="{5A60D974-AA9A-4D4A-ACD5-F94FCE0B87E1}" srcOrd="2" destOrd="0" parTransId="{84EAB96C-0FB4-40F7-B12B-D7CCA1C33944}" sibTransId="{E8960585-29D2-45E7-8D36-51A8E0DC3D74}"/>
    <dgm:cxn modelId="{5C03876D-3A07-463A-91B8-6007D353F114}" type="presOf" srcId="{B3D18D60-D34A-4AF9-B677-62C2EA4B727B}" destId="{158729FB-B8F3-4244-957F-04B41F6991AD}" srcOrd="0" destOrd="0" presId="urn:microsoft.com/office/officeart/2005/8/layout/rings+Icon"/>
    <dgm:cxn modelId="{18F0DEBD-87BA-4C3C-B22E-8C2DEB321A96}" srcId="{EEA4E29E-1821-4AD2-8983-14C418AE4699}" destId="{B3D18D60-D34A-4AF9-B677-62C2EA4B727B}" srcOrd="1" destOrd="0" parTransId="{76A0A940-5071-462D-9013-9B166A7BB7C5}" sibTransId="{695591BC-846F-4E39-BE51-C2E292E36E6D}"/>
    <dgm:cxn modelId="{6DAD3C89-7F88-415F-9422-EFE8110E275F}" type="presOf" srcId="{2AD1A683-44B0-45AB-8043-FAD88C8E2294}" destId="{777E8A10-5515-44D0-BAC1-8F36E6E5C334}" srcOrd="0" destOrd="0" presId="urn:microsoft.com/office/officeart/2005/8/layout/rings+Icon"/>
    <dgm:cxn modelId="{DD15E13E-2AD9-45F0-AAA4-92781FD6C652}" type="presOf" srcId="{5A60D974-AA9A-4D4A-ACD5-F94FCE0B87E1}" destId="{6A9DEC34-26BF-4707-A89E-E8D24DFE4715}" srcOrd="0" destOrd="0" presId="urn:microsoft.com/office/officeart/2005/8/layout/rings+Icon"/>
    <dgm:cxn modelId="{2F314193-B821-4F4A-9F0C-2716270D1B3B}" type="presParOf" srcId="{39701D59-14B3-48F9-9675-1FC20E2A72ED}" destId="{777E8A10-5515-44D0-BAC1-8F36E6E5C334}" srcOrd="0" destOrd="0" presId="urn:microsoft.com/office/officeart/2005/8/layout/rings+Icon"/>
    <dgm:cxn modelId="{E3F8C061-4F87-4AC4-8D2C-DB5E9152BFDD}" type="presParOf" srcId="{39701D59-14B3-48F9-9675-1FC20E2A72ED}" destId="{158729FB-B8F3-4244-957F-04B41F6991AD}" srcOrd="1" destOrd="0" presId="urn:microsoft.com/office/officeart/2005/8/layout/rings+Icon"/>
    <dgm:cxn modelId="{AEC73783-DA94-4A47-AEC0-2A4F0E508969}" type="presParOf" srcId="{39701D59-14B3-48F9-9675-1FC20E2A72ED}" destId="{6A9DEC34-26BF-4707-A89E-E8D24DFE4715}"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E8A10-5515-44D0-BAC1-8F36E6E5C334}">
      <dsp:nvSpPr>
        <dsp:cNvPr id="0" name=""/>
        <dsp:cNvSpPr/>
      </dsp:nvSpPr>
      <dsp:spPr>
        <a:xfrm>
          <a:off x="315656" y="-295010"/>
          <a:ext cx="3200408" cy="3200389"/>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Time</a:t>
          </a:r>
          <a:endParaRPr lang="en-US" sz="3100" kern="1200" dirty="0"/>
        </a:p>
      </dsp:txBody>
      <dsp:txXfrm>
        <a:off x="784345" y="173676"/>
        <a:ext cx="2263030" cy="2263017"/>
      </dsp:txXfrm>
    </dsp:sp>
    <dsp:sp modelId="{158729FB-B8F3-4244-957F-04B41F6991AD}">
      <dsp:nvSpPr>
        <dsp:cNvPr id="0" name=""/>
        <dsp:cNvSpPr/>
      </dsp:nvSpPr>
      <dsp:spPr>
        <a:xfrm>
          <a:off x="1505162" y="1371590"/>
          <a:ext cx="3200408" cy="3200389"/>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Wavelength</a:t>
          </a:r>
          <a:endParaRPr lang="en-US" sz="3000" kern="1200" dirty="0"/>
        </a:p>
      </dsp:txBody>
      <dsp:txXfrm>
        <a:off x="1973851" y="1840276"/>
        <a:ext cx="2263030" cy="2263017"/>
      </dsp:txXfrm>
    </dsp:sp>
    <dsp:sp modelId="{6A9DEC34-26BF-4707-A89E-E8D24DFE4715}">
      <dsp:nvSpPr>
        <dsp:cNvPr id="0" name=""/>
        <dsp:cNvSpPr/>
      </dsp:nvSpPr>
      <dsp:spPr>
        <a:xfrm>
          <a:off x="2693080" y="-295010"/>
          <a:ext cx="3200408" cy="3200389"/>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Amplitude</a:t>
          </a:r>
          <a:endParaRPr lang="en-US" sz="2900" kern="1200" dirty="0"/>
        </a:p>
      </dsp:txBody>
      <dsp:txXfrm>
        <a:off x="3161769" y="173676"/>
        <a:ext cx="2263030" cy="226301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F2D15-499D-427E-99B3-3203E5464782}" type="datetimeFigureOut">
              <a:rPr lang="en-US" smtClean="0"/>
              <a:t>3/13/2019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8DDF3-C31D-4F04-8F2F-5BA8FF40B964}" type="slidenum">
              <a:rPr lang="en-US" smtClean="0"/>
              <a:t>‹#›</a:t>
            </a:fld>
            <a:endParaRPr lang="en-US"/>
          </a:p>
        </p:txBody>
      </p:sp>
    </p:spTree>
    <p:extLst>
      <p:ext uri="{BB962C8B-B14F-4D97-AF65-F5344CB8AC3E}">
        <p14:creationId xmlns:p14="http://schemas.microsoft.com/office/powerpoint/2010/main" val="65835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 Solomon’s slide</a:t>
            </a:r>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5</a:t>
            </a:fld>
            <a:endParaRPr lang="en-US"/>
          </a:p>
        </p:txBody>
      </p:sp>
    </p:spTree>
    <p:extLst>
      <p:ext uri="{BB962C8B-B14F-4D97-AF65-F5344CB8AC3E}">
        <p14:creationId xmlns:p14="http://schemas.microsoft.com/office/powerpoint/2010/main" val="131194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Eric Sutton’s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ADF3B-7EFC-4A41-8083-E8BCAC0B1F4E}"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733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Stan Solomon’s slide</a:t>
            </a:r>
          </a:p>
        </p:txBody>
      </p:sp>
      <p:sp>
        <p:nvSpPr>
          <p:cNvPr id="4" name="Slide Number Placeholder 3"/>
          <p:cNvSpPr>
            <a:spLocks noGrp="1"/>
          </p:cNvSpPr>
          <p:nvPr>
            <p:ph type="sldNum" sz="quarter" idx="10"/>
          </p:nvPr>
        </p:nvSpPr>
        <p:spPr/>
        <p:txBody>
          <a:bodyPr/>
          <a:lstStyle/>
          <a:p>
            <a:fld id="{03C8DDF3-C31D-4F04-8F2F-5BA8FF40B964}" type="slidenum">
              <a:rPr lang="en-US" smtClean="0"/>
              <a:t>15</a:t>
            </a:fld>
            <a:endParaRPr lang="en-US"/>
          </a:p>
        </p:txBody>
      </p:sp>
    </p:spTree>
    <p:extLst>
      <p:ext uri="{BB962C8B-B14F-4D97-AF65-F5344CB8AC3E}">
        <p14:creationId xmlns:p14="http://schemas.microsoft.com/office/powerpoint/2010/main" val="3519843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Eric Sutton’s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Stan Solomon, there are a huge number of free parameters when</a:t>
            </a:r>
            <a:r>
              <a:rPr lang="en-US" baseline="0" dirty="0" smtClean="0"/>
              <a:t> returning a model like this to use TIMED/SEE vs. F10.7</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-EUV scaling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Auroral</a:t>
            </a:r>
            <a:r>
              <a:rPr lang="en-US" baseline="0" dirty="0" smtClean="0"/>
              <a:t> input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-Lower boundary (eddy diffusivity)</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ADF3B-7EFC-4A41-8083-E8BCAC0B1F4E}"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06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a:t>
            </a:r>
            <a:r>
              <a:rPr lang="en-US" dirty="0" err="1" smtClean="0"/>
              <a:t>Huba’s</a:t>
            </a:r>
            <a:r>
              <a:rPr lang="en-US" dirty="0" smtClean="0"/>
              <a:t> slide</a:t>
            </a:r>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17</a:t>
            </a:fld>
            <a:endParaRPr lang="en-US"/>
          </a:p>
        </p:txBody>
      </p:sp>
    </p:spTree>
    <p:extLst>
      <p:ext uri="{BB962C8B-B14F-4D97-AF65-F5344CB8AC3E}">
        <p14:creationId xmlns:p14="http://schemas.microsoft.com/office/powerpoint/2010/main" val="2877536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Joe </a:t>
            </a:r>
            <a:r>
              <a:rPr lang="en-US" dirty="0" err="1" smtClean="0"/>
              <a:t>Huba’s</a:t>
            </a:r>
            <a:r>
              <a:rPr lang="en-US" dirty="0" smtClean="0"/>
              <a:t> slide</a:t>
            </a:r>
          </a:p>
          <a:p>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18</a:t>
            </a:fld>
            <a:endParaRPr lang="en-US"/>
          </a:p>
        </p:txBody>
      </p:sp>
    </p:spTree>
    <p:extLst>
      <p:ext uri="{BB962C8B-B14F-4D97-AF65-F5344CB8AC3E}">
        <p14:creationId xmlns:p14="http://schemas.microsoft.com/office/powerpoint/2010/main" val="1285085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Joe </a:t>
            </a:r>
            <a:r>
              <a:rPr lang="en-US" dirty="0" err="1" smtClean="0"/>
              <a:t>Huba’s</a:t>
            </a:r>
            <a:r>
              <a:rPr lang="en-US" dirty="0" smtClean="0"/>
              <a:t> slide</a:t>
            </a:r>
          </a:p>
          <a:p>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19</a:t>
            </a:fld>
            <a:endParaRPr lang="en-US"/>
          </a:p>
        </p:txBody>
      </p:sp>
    </p:spTree>
    <p:extLst>
      <p:ext uri="{BB962C8B-B14F-4D97-AF65-F5344CB8AC3E}">
        <p14:creationId xmlns:p14="http://schemas.microsoft.com/office/powerpoint/2010/main" val="84743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Joe </a:t>
            </a:r>
            <a:r>
              <a:rPr lang="en-US" dirty="0" err="1" smtClean="0"/>
              <a:t>Huba’s</a:t>
            </a:r>
            <a:r>
              <a:rPr lang="en-US" dirty="0" smtClean="0"/>
              <a:t>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-Active region scale only</a:t>
            </a:r>
            <a:r>
              <a:rPr lang="en-US" baseline="0" dirty="0" smtClean="0"/>
              <a:t> contributes ~1% to TEC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-Minimal effect of HF and OTH (high frequency and over the horizon) waves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-Smaller effect than e.g. gravity waves and TIDs (traveling </a:t>
            </a:r>
            <a:r>
              <a:rPr lang="en-US" baseline="0" dirty="0" err="1" smtClean="0"/>
              <a:t>ionospheric</a:t>
            </a:r>
            <a:r>
              <a:rPr lang="en-US" baseline="0" dirty="0" smtClean="0"/>
              <a:t> disturbances)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-Might still be valuable to use EUV to determine height of D-region</a:t>
            </a:r>
            <a:endParaRPr lang="en-US" dirty="0" smtClean="0"/>
          </a:p>
          <a:p>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20</a:t>
            </a:fld>
            <a:endParaRPr lang="en-US"/>
          </a:p>
        </p:txBody>
      </p:sp>
    </p:spTree>
    <p:extLst>
      <p:ext uri="{BB962C8B-B14F-4D97-AF65-F5344CB8AC3E}">
        <p14:creationId xmlns:p14="http://schemas.microsoft.com/office/powerpoint/2010/main" val="1684216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 </a:t>
            </a:r>
            <a:r>
              <a:rPr lang="en-US" dirty="0" err="1" smtClean="0"/>
              <a:t>DeLand’s</a:t>
            </a:r>
            <a:r>
              <a:rPr lang="en-US" dirty="0" smtClean="0"/>
              <a: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F0103-C645-40E6-B261-52AC22996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317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indent="-174708" algn="l" defTabSz="914400" rtl="0" eaLnBrk="1" fontAlgn="auto" latinLnBrk="0" hangingPunct="1">
              <a:lnSpc>
                <a:spcPct val="100000"/>
              </a:lnSpc>
              <a:spcBef>
                <a:spcPts val="0"/>
              </a:spcBef>
              <a:spcAft>
                <a:spcPts val="0"/>
              </a:spcAft>
              <a:buClrTx/>
              <a:buSzTx/>
              <a:buFontTx/>
              <a:buChar char="-"/>
              <a:tabLst/>
              <a:defRPr/>
            </a:pPr>
            <a:r>
              <a:rPr lang="en-US" dirty="0" smtClean="0"/>
              <a:t>Matt </a:t>
            </a:r>
            <a:r>
              <a:rPr lang="en-US" dirty="0" err="1" smtClean="0"/>
              <a:t>DeLand’s</a:t>
            </a:r>
            <a:r>
              <a:rPr lang="en-US" dirty="0" smtClean="0"/>
              <a:t> slide</a:t>
            </a:r>
            <a:endParaRPr lang="en-US" baseline="0" dirty="0" smtClean="0"/>
          </a:p>
          <a:p>
            <a:pPr marL="174708" indent="-174708">
              <a:buFontTx/>
              <a:buChar char="-"/>
            </a:pPr>
            <a:r>
              <a:rPr lang="en-US" baseline="0" dirty="0" smtClean="0"/>
              <a:t>Note that strength of 27-day signal in parts (a)-(d) varies substantially, despite regular amplitude of prescribed forcing.</a:t>
            </a:r>
          </a:p>
          <a:p>
            <a:pPr marL="174708" indent="-174708">
              <a:buFontTx/>
              <a:buChar char="-"/>
            </a:pPr>
            <a:r>
              <a:rPr lang="en-US" baseline="0" dirty="0" smtClean="0"/>
              <a:t>Do similar variations in non-forced simulations represent planetary wave effects?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F0103-C645-40E6-B261-52AC22996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6209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-Forecasting solar irradiance out to 3-4 days would help DoD plan operations, specifically for HF communication</a:t>
            </a:r>
          </a:p>
          <a:p>
            <a:pPr lvl="1"/>
            <a:r>
              <a:rPr lang="en-US" dirty="0" smtClean="0"/>
              <a:t>-Initial communications plan made 72 hours before operation</a:t>
            </a:r>
          </a:p>
          <a:p>
            <a:pPr lvl="1"/>
            <a:r>
              <a:rPr lang="en-US" dirty="0" smtClean="0"/>
              <a:t>-Need very accurate prediction by about 6 hours out</a:t>
            </a:r>
          </a:p>
          <a:p>
            <a:r>
              <a:rPr lang="en-US" dirty="0" smtClean="0"/>
              <a:t>-Probabilistic</a:t>
            </a:r>
            <a:r>
              <a:rPr lang="en-US" baseline="0" dirty="0" smtClean="0"/>
              <a:t> forecasts are useful, but must be actionable with quantifiable uncertainties</a:t>
            </a:r>
          </a:p>
          <a:p>
            <a:r>
              <a:rPr lang="en-US" dirty="0" smtClean="0"/>
              <a:t>-No study has been able to show that using operationally available SSI improves</a:t>
            </a:r>
            <a:r>
              <a:rPr lang="en-US" baseline="0" dirty="0" smtClean="0"/>
              <a:t> ionosphere models over F10.7</a:t>
            </a:r>
          </a:p>
          <a:p>
            <a:r>
              <a:rPr lang="en-US" baseline="0" dirty="0" smtClean="0"/>
              <a:t>	-The issues is that operational models are complicated and use data assimilative methods.</a:t>
            </a:r>
          </a:p>
          <a:p>
            <a:r>
              <a:rPr lang="en-US" baseline="0" dirty="0" smtClean="0"/>
              <a:t>		-Have been tuned for current inputs</a:t>
            </a:r>
          </a:p>
          <a:p>
            <a:r>
              <a:rPr lang="en-US" baseline="0" dirty="0" smtClean="0"/>
              <a:t>	-Just slotting in a new solar data source is never as effective.</a:t>
            </a:r>
          </a:p>
          <a:p>
            <a:r>
              <a:rPr lang="en-US" baseline="0" dirty="0" smtClean="0"/>
              <a:t>	-Might require building an entire end-to-end model which is extremely difficult/expensive.</a:t>
            </a:r>
          </a:p>
          <a:p>
            <a:r>
              <a:rPr lang="en-US" baseline="0" dirty="0" smtClean="0"/>
              <a:t>-DoD reluctant to release exact requirements due to perceived security risk</a:t>
            </a:r>
          </a:p>
          <a:p>
            <a:r>
              <a:rPr lang="en-US" baseline="0" dirty="0" smtClean="0"/>
              <a:t>	-Don’t even confirm which models are in operational use</a:t>
            </a:r>
          </a:p>
          <a:p>
            <a:r>
              <a:rPr lang="en-US" baseline="0" dirty="0" smtClean="0"/>
              <a:t>	-They are looking into ways to release this, but it’s going to be awhile before they get to SSI</a:t>
            </a:r>
          </a:p>
          <a:p>
            <a:r>
              <a:rPr lang="en-US" baseline="0" dirty="0" smtClean="0"/>
              <a:t>-Could improve operations with smaller error ellipses from reduced Thermosphere density errors, but it’s not a high priority</a:t>
            </a:r>
          </a:p>
          <a:p>
            <a:r>
              <a:rPr lang="en-US" dirty="0" smtClean="0"/>
              <a:t>-If FAA or SWPC develops a better,</a:t>
            </a:r>
            <a:r>
              <a:rPr lang="en-US" baseline="0" dirty="0" smtClean="0"/>
              <a:t> physics based model, DoD might consider using it, but probably won’t fund it.</a:t>
            </a:r>
          </a:p>
          <a:p>
            <a:r>
              <a:rPr lang="en-US" baseline="0" dirty="0" smtClean="0"/>
              <a:t>-Three requirements to demonstrate SSI can improve operational baseline</a:t>
            </a:r>
          </a:p>
          <a:p>
            <a:r>
              <a:rPr lang="en-US" baseline="0" dirty="0" smtClean="0"/>
              <a:t>	1. Physics-based model with data assimilation outperforms operations for AF (classified) satellites</a:t>
            </a:r>
          </a:p>
          <a:p>
            <a:r>
              <a:rPr lang="en-US" baseline="0" dirty="0" smtClean="0"/>
              <a:t>		-Only AF can do this due to classification constraints</a:t>
            </a:r>
          </a:p>
          <a:p>
            <a:r>
              <a:rPr lang="en-US" baseline="0" dirty="0" smtClean="0"/>
              <a:t>	2. Physics-based model with data assimilation of reference satellites (GRACE, CHAMP) outperforms empirical model</a:t>
            </a:r>
          </a:p>
          <a:p>
            <a:r>
              <a:rPr lang="en-US" baseline="0" dirty="0" smtClean="0"/>
              <a:t>		-DRAGSTER model does this</a:t>
            </a:r>
          </a:p>
          <a:p>
            <a:r>
              <a:rPr lang="en-US" baseline="0" dirty="0" smtClean="0"/>
              <a:t>	3. Physics-based model driven by SSI outperforms physics-based model driven by F10.7, without data assimilation</a:t>
            </a:r>
          </a:p>
          <a:p>
            <a:r>
              <a:rPr lang="en-US" baseline="0" dirty="0" smtClean="0"/>
              <a:t>		-Basic research problem</a:t>
            </a:r>
          </a:p>
          <a:p>
            <a:r>
              <a:rPr lang="en-US" baseline="0" dirty="0" smtClean="0"/>
              <a:t>		-Needs to outperform F10.7 driven physics models and data assimilative empirical models</a:t>
            </a:r>
          </a:p>
          <a:p>
            <a:r>
              <a:rPr lang="en-US" baseline="0" dirty="0" smtClean="0"/>
              <a:t>			-Continue to do this even when data assimilation is added</a:t>
            </a:r>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25</a:t>
            </a:fld>
            <a:endParaRPr lang="en-US"/>
          </a:p>
        </p:txBody>
      </p:sp>
    </p:spTree>
    <p:extLst>
      <p:ext uri="{BB962C8B-B14F-4D97-AF65-F5344CB8AC3E}">
        <p14:creationId xmlns:p14="http://schemas.microsoft.com/office/powerpoint/2010/main" val="13175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a:t>
            </a:r>
            <a:r>
              <a:rPr lang="en-US" baseline="0" dirty="0" smtClean="0"/>
              <a:t> Chamberlin’s slide</a:t>
            </a:r>
          </a:p>
          <a:p>
            <a:r>
              <a:rPr lang="en-US" baseline="0" dirty="0" smtClean="0"/>
              <a:t>James Mason 3/11/19, lost contact with MinXSS-2 in January. Presumed dead.</a:t>
            </a:r>
          </a:p>
          <a:p>
            <a:r>
              <a:rPr lang="en-US" dirty="0" smtClean="0"/>
              <a:t>-XUV measurements have strong impact (particularly on the D and E regions)</a:t>
            </a:r>
          </a:p>
          <a:p>
            <a:pPr lvl="1"/>
            <a:r>
              <a:rPr lang="en-US" dirty="0" smtClean="0"/>
              <a:t>-Instruments have good long term stability, lack spectral resolution</a:t>
            </a:r>
          </a:p>
          <a:p>
            <a:pPr lvl="1"/>
            <a:r>
              <a:rPr lang="en-US" dirty="0" smtClean="0"/>
              <a:t>-Current broadband measurements don’t even accurately measure total energy because they are reliant on assumed spectrum</a:t>
            </a:r>
          </a:p>
        </p:txBody>
      </p:sp>
      <p:sp>
        <p:nvSpPr>
          <p:cNvPr id="4" name="Slide Number Placeholder 3"/>
          <p:cNvSpPr>
            <a:spLocks noGrp="1"/>
          </p:cNvSpPr>
          <p:nvPr>
            <p:ph type="sldNum" sz="quarter" idx="10"/>
          </p:nvPr>
        </p:nvSpPr>
        <p:spPr/>
        <p:txBody>
          <a:bodyPr/>
          <a:lstStyle/>
          <a:p>
            <a:fld id="{03C8DDF3-C31D-4F04-8F2F-5BA8FF40B964}" type="slidenum">
              <a:rPr lang="en-US" smtClean="0"/>
              <a:t>6</a:t>
            </a:fld>
            <a:endParaRPr lang="en-US"/>
          </a:p>
        </p:txBody>
      </p:sp>
    </p:spTree>
    <p:extLst>
      <p:ext uri="{BB962C8B-B14F-4D97-AF65-F5344CB8AC3E}">
        <p14:creationId xmlns:p14="http://schemas.microsoft.com/office/powerpoint/2010/main" val="487650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Angelos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Vourlidas</a:t>
            </a:r>
            <a:r>
              <a:rPr lang="en-US" sz="1200" kern="1200" dirty="0" smtClean="0">
                <a:solidFill>
                  <a:schemeClr val="tx1"/>
                </a:solidFill>
                <a:effectLst/>
                <a:latin typeface="+mn-lt"/>
                <a:ea typeface="+mn-ea"/>
                <a:cs typeface="+mn-cs"/>
              </a:rPr>
              <a:t>’ slide</a:t>
            </a:r>
          </a:p>
          <a:p>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26</a:t>
            </a:fld>
            <a:endParaRPr lang="en-US"/>
          </a:p>
        </p:txBody>
      </p:sp>
    </p:spTree>
    <p:extLst>
      <p:ext uri="{BB962C8B-B14F-4D97-AF65-F5344CB8AC3E}">
        <p14:creationId xmlns:p14="http://schemas.microsoft.com/office/powerpoint/2010/main" val="98477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Angelos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Vourlidas</a:t>
            </a:r>
            <a:r>
              <a:rPr lang="en-US" sz="1200" kern="1200" dirty="0" smtClean="0">
                <a:solidFill>
                  <a:schemeClr val="tx1"/>
                </a:solidFill>
                <a:effectLst/>
                <a:latin typeface="+mn-lt"/>
                <a:ea typeface="+mn-ea"/>
                <a:cs typeface="+mn-cs"/>
              </a:rPr>
              <a:t>’ slide</a:t>
            </a:r>
          </a:p>
          <a:p>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27</a:t>
            </a:fld>
            <a:endParaRPr lang="en-US"/>
          </a:p>
        </p:txBody>
      </p:sp>
    </p:spTree>
    <p:extLst>
      <p:ext uri="{BB962C8B-B14F-4D97-AF65-F5344CB8AC3E}">
        <p14:creationId xmlns:p14="http://schemas.microsoft.com/office/powerpoint/2010/main" val="213599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 Chamberlin’s slide</a:t>
            </a:r>
          </a:p>
          <a:p>
            <a:r>
              <a:rPr lang="en-US" dirty="0" smtClean="0"/>
              <a:t>Models</a:t>
            </a:r>
            <a:r>
              <a:rPr lang="en-US" baseline="0" dirty="0" smtClean="0"/>
              <a:t> like FISM can fill in some observational data gaps.</a:t>
            </a:r>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7</a:t>
            </a:fld>
            <a:endParaRPr lang="en-US"/>
          </a:p>
        </p:txBody>
      </p:sp>
    </p:spTree>
    <p:extLst>
      <p:ext uri="{BB962C8B-B14F-4D97-AF65-F5344CB8AC3E}">
        <p14:creationId xmlns:p14="http://schemas.microsoft.com/office/powerpoint/2010/main" val="291271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Zoran </a:t>
            </a:r>
            <a:r>
              <a:rPr lang="en-US" dirty="0" err="1" smtClean="0"/>
              <a:t>Mikić’s</a:t>
            </a:r>
            <a:r>
              <a:rPr lang="en-US" dirty="0" smtClean="0"/>
              <a:t> slide</a:t>
            </a:r>
          </a:p>
          <a:p>
            <a:r>
              <a:rPr lang="en-US" dirty="0" smtClean="0"/>
              <a:t>-PSI’s full-Sun eclipse coronal simulation</a:t>
            </a:r>
          </a:p>
          <a:p>
            <a:r>
              <a:rPr lang="en-US" dirty="0" smtClean="0"/>
              <a:t>-There have been numerous studies</a:t>
            </a:r>
            <a:r>
              <a:rPr lang="en-US" baseline="0" dirty="0" smtClean="0"/>
              <a:t> trying to explore the parameterization of coronal heating by populating magnetic models with plasma</a:t>
            </a:r>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8</a:t>
            </a:fld>
            <a:endParaRPr lang="en-US"/>
          </a:p>
        </p:txBody>
      </p:sp>
    </p:spTree>
    <p:extLst>
      <p:ext uri="{BB962C8B-B14F-4D97-AF65-F5344CB8AC3E}">
        <p14:creationId xmlns:p14="http://schemas.microsoft.com/office/powerpoint/2010/main" val="2809029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Angelos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Vourlidas</a:t>
            </a:r>
            <a:r>
              <a:rPr lang="en-US" sz="1200" kern="1200" dirty="0" smtClean="0">
                <a:solidFill>
                  <a:schemeClr val="tx1"/>
                </a:solidFill>
                <a:effectLst/>
                <a:latin typeface="+mn-lt"/>
                <a:ea typeface="+mn-ea"/>
                <a:cs typeface="+mn-cs"/>
              </a:rPr>
              <a:t>’ slide</a:t>
            </a:r>
          </a:p>
          <a:p>
            <a:r>
              <a:rPr lang="en-US" sz="1200" kern="1200" dirty="0" smtClean="0">
                <a:solidFill>
                  <a:schemeClr val="tx1"/>
                </a:solidFill>
                <a:effectLst/>
                <a:latin typeface="+mn-lt"/>
                <a:ea typeface="+mn-ea"/>
                <a:cs typeface="+mn-cs"/>
              </a:rPr>
              <a:t>Now </a:t>
            </a:r>
            <a:r>
              <a:rPr lang="en-US" sz="1200" kern="1200" dirty="0">
                <a:solidFill>
                  <a:schemeClr val="tx1"/>
                </a:solidFill>
                <a:effectLst/>
                <a:latin typeface="+mn-lt"/>
                <a:ea typeface="+mn-ea"/>
                <a:cs typeface="+mn-cs"/>
              </a:rPr>
              <a:t>let’s get back to the satellite drag equation, which was given on slide 4. The thermosphere model error is one of several contributors to the drag model error. The aerodynamic coefficient is often not well- known, and in case of space debris mass and shape are also not accurately known. These errors can all be as large as the thermosphere model error. However, the density model error is not necessarily an offset (the model can be unbiased with a standard deviation of 20%), whereas errors under bullet #2 are. As stated earlier, these systematic errors are most harmful to orbit precision. </a:t>
            </a:r>
            <a:endParaRPr lang="en-US" dirty="0">
              <a:effectLst/>
            </a:endParaRPr>
          </a:p>
          <a:p>
            <a:r>
              <a:rPr lang="en-US" sz="1200" kern="1200" dirty="0">
                <a:solidFill>
                  <a:schemeClr val="tx1"/>
                </a:solidFill>
                <a:effectLst/>
                <a:latin typeface="+mn-lt"/>
                <a:ea typeface="+mn-ea"/>
                <a:cs typeface="+mn-cs"/>
              </a:rPr>
              <a:t>The table lists the total in-track position effect of atmospheric drag at 3 altitudes and for low and high solar activity for an imaginary satellite, as well as the effect of a 50% bias. The last line presents the maximum differences between 3 semi-empirical models. At 250 km, the total effect can be hundreds of kilometers, and the error also in worst cases, which can result in failing to acquire the target by a tracking radar. For higher altitudes the errors become much smaller. Notice that the relative model differences are smallest at 250 km, and largest at 850 km.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65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 Thiemann’s slide</a:t>
            </a:r>
          </a:p>
          <a:p>
            <a:r>
              <a:rPr lang="en-US" dirty="0" smtClean="0"/>
              <a:t>-Forward model atmosphere</a:t>
            </a:r>
            <a:r>
              <a:rPr lang="en-US" baseline="0" dirty="0" smtClean="0"/>
              <a:t> and tune densities for a spatially extended Sun</a:t>
            </a:r>
          </a:p>
          <a:p>
            <a:r>
              <a:rPr lang="en-US" baseline="0" dirty="0" smtClean="0"/>
              <a:t>	-incorporate EUV images to account for active regions</a:t>
            </a:r>
            <a:endParaRPr lang="en-US" dirty="0" smtClean="0"/>
          </a:p>
          <a:p>
            <a:r>
              <a:rPr lang="en-US" dirty="0" smtClean="0"/>
              <a:t>-Also</a:t>
            </a:r>
            <a:r>
              <a:rPr lang="en-US" baseline="0" dirty="0" smtClean="0"/>
              <a:t> has an occultation </a:t>
            </a:r>
            <a:r>
              <a:rPr lang="en-US" baseline="0" dirty="0" err="1" smtClean="0"/>
              <a:t>cubesat</a:t>
            </a:r>
            <a:r>
              <a:rPr lang="en-US" baseline="0" dirty="0" smtClean="0"/>
              <a:t> (OWLS)</a:t>
            </a:r>
          </a:p>
          <a:p>
            <a:r>
              <a:rPr lang="en-US" baseline="0" dirty="0" smtClean="0"/>
              <a:t>	-Characterize thermosphere response to gravity waves</a:t>
            </a:r>
          </a:p>
          <a:p>
            <a:r>
              <a:rPr lang="en-US" baseline="0" dirty="0" smtClean="0"/>
              <a:t>		-Vertical wavelength and energy</a:t>
            </a:r>
          </a:p>
          <a:p>
            <a:r>
              <a:rPr lang="en-US" baseline="0" dirty="0" smtClean="0"/>
              <a:t>		-Thermosphere density and temperature</a:t>
            </a:r>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10</a:t>
            </a:fld>
            <a:endParaRPr lang="en-US"/>
          </a:p>
        </p:txBody>
      </p:sp>
    </p:spTree>
    <p:extLst>
      <p:ext uri="{BB962C8B-B14F-4D97-AF65-F5344CB8AC3E}">
        <p14:creationId xmlns:p14="http://schemas.microsoft.com/office/powerpoint/2010/main" val="416647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Thierry </a:t>
            </a:r>
            <a:r>
              <a:rPr lang="en-US" dirty="0" err="1" smtClean="0"/>
              <a:t>Dudok</a:t>
            </a:r>
            <a:r>
              <a:rPr lang="en-US" dirty="0" smtClean="0"/>
              <a:t> de Wit’s slide</a:t>
            </a:r>
          </a:p>
          <a:p>
            <a:r>
              <a:rPr lang="en-US" dirty="0" smtClean="0"/>
              <a:t>-Output error transfer function method</a:t>
            </a:r>
          </a:p>
          <a:p>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11</a:t>
            </a:fld>
            <a:endParaRPr lang="en-US"/>
          </a:p>
        </p:txBody>
      </p:sp>
    </p:spTree>
    <p:extLst>
      <p:ext uri="{BB962C8B-B14F-4D97-AF65-F5344CB8AC3E}">
        <p14:creationId xmlns:p14="http://schemas.microsoft.com/office/powerpoint/2010/main" val="3197154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Thierry </a:t>
            </a:r>
            <a:r>
              <a:rPr lang="en-US" dirty="0" err="1" smtClean="0"/>
              <a:t>Dudok</a:t>
            </a:r>
            <a:r>
              <a:rPr lang="en-US" dirty="0" smtClean="0"/>
              <a:t> de Wit’s slide</a:t>
            </a:r>
          </a:p>
          <a:p>
            <a:r>
              <a:rPr lang="en-US" dirty="0" smtClean="0"/>
              <a:t>-Output error transfer function method</a:t>
            </a:r>
          </a:p>
          <a:p>
            <a:r>
              <a:rPr lang="en-US" dirty="0" smtClean="0"/>
              <a:t>-DTM=Drag Temperature Model</a:t>
            </a:r>
          </a:p>
          <a:p>
            <a:r>
              <a:rPr lang="en-US" dirty="0" smtClean="0"/>
              <a:t>	-Semi-empirical</a:t>
            </a:r>
          </a:p>
          <a:p>
            <a:r>
              <a:rPr lang="en-US" dirty="0" smtClean="0"/>
              <a:t>-STELLA</a:t>
            </a:r>
            <a:r>
              <a:rPr lang="en-US" baseline="0" dirty="0" smtClean="0"/>
              <a:t> (1993-2010), 800 km</a:t>
            </a:r>
            <a:endParaRPr lang="en-US" dirty="0" smtClean="0"/>
          </a:p>
          <a:p>
            <a:endParaRPr lang="en-US" dirty="0"/>
          </a:p>
        </p:txBody>
      </p:sp>
      <p:sp>
        <p:nvSpPr>
          <p:cNvPr id="4" name="Slide Number Placeholder 3"/>
          <p:cNvSpPr>
            <a:spLocks noGrp="1"/>
          </p:cNvSpPr>
          <p:nvPr>
            <p:ph type="sldNum" sz="quarter" idx="10"/>
          </p:nvPr>
        </p:nvSpPr>
        <p:spPr/>
        <p:txBody>
          <a:bodyPr/>
          <a:lstStyle/>
          <a:p>
            <a:fld id="{03C8DDF3-C31D-4F04-8F2F-5BA8FF40B964}" type="slidenum">
              <a:rPr lang="en-US" smtClean="0"/>
              <a:t>12</a:t>
            </a:fld>
            <a:endParaRPr lang="en-US"/>
          </a:p>
        </p:txBody>
      </p:sp>
    </p:spTree>
    <p:extLst>
      <p:ext uri="{BB962C8B-B14F-4D97-AF65-F5344CB8AC3E}">
        <p14:creationId xmlns:p14="http://schemas.microsoft.com/office/powerpoint/2010/main" val="446566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Thierry </a:t>
            </a:r>
            <a:r>
              <a:rPr lang="en-US" dirty="0" err="1" smtClean="0"/>
              <a:t>Dudok</a:t>
            </a:r>
            <a:r>
              <a:rPr lang="en-US" dirty="0" smtClean="0"/>
              <a:t> de Wit’s slide</a:t>
            </a:r>
          </a:p>
        </p:txBody>
      </p:sp>
      <p:sp>
        <p:nvSpPr>
          <p:cNvPr id="4" name="Slide Number Placeholder 3"/>
          <p:cNvSpPr>
            <a:spLocks noGrp="1"/>
          </p:cNvSpPr>
          <p:nvPr>
            <p:ph type="sldNum" sz="quarter" idx="10"/>
          </p:nvPr>
        </p:nvSpPr>
        <p:spPr/>
        <p:txBody>
          <a:bodyPr/>
          <a:lstStyle/>
          <a:p>
            <a:fld id="{03C8DDF3-C31D-4F04-8F2F-5BA8FF40B964}" type="slidenum">
              <a:rPr lang="en-US" smtClean="0"/>
              <a:t>13</a:t>
            </a:fld>
            <a:endParaRPr lang="en-US"/>
          </a:p>
        </p:txBody>
      </p:sp>
    </p:spTree>
    <p:extLst>
      <p:ext uri="{BB962C8B-B14F-4D97-AF65-F5344CB8AC3E}">
        <p14:creationId xmlns:p14="http://schemas.microsoft.com/office/powerpoint/2010/main" val="353889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078539-9728-441E-BD08-CBB320F7EC0B}" type="datetimeFigureOut">
              <a:rPr lang="en-US" smtClean="0"/>
              <a:t>3/13/2019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3345446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78539-9728-441E-BD08-CBB320F7EC0B}" type="datetimeFigureOut">
              <a:rPr lang="en-US" smtClean="0"/>
              <a:t>3/13/2019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5557997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36562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1870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9312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07599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4836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Cover Master">
    <p:spTree>
      <p:nvGrpSpPr>
        <p:cNvPr id="1" name=""/>
        <p:cNvGrpSpPr/>
        <p:nvPr/>
      </p:nvGrpSpPr>
      <p:grpSpPr>
        <a:xfrm>
          <a:off x="0" y="0"/>
          <a:ext cx="0" cy="0"/>
          <a:chOff x="0" y="0"/>
          <a:chExt cx="0" cy="0"/>
        </a:xfrm>
      </p:grpSpPr>
      <p:pic>
        <p:nvPicPr>
          <p:cNvPr id="16" name="Image" descr="Image">
            <a:extLst>
              <a:ext uri="{FF2B5EF4-FFF2-40B4-BE49-F238E27FC236}">
                <a16:creationId xmlns:a16="http://schemas.microsoft.com/office/drawing/2014/main" id="{D786F773-F15D-B949-A001-E1100C97D295}"/>
              </a:ext>
            </a:extLst>
          </p:cNvPr>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sp>
        <p:nvSpPr>
          <p:cNvPr id="6" name="Text Placeholder 24"/>
          <p:cNvSpPr>
            <a:spLocks noGrp="1"/>
          </p:cNvSpPr>
          <p:nvPr>
            <p:ph type="body" sz="quarter" idx="12" hasCustomPrompt="1"/>
          </p:nvPr>
        </p:nvSpPr>
        <p:spPr>
          <a:xfrm>
            <a:off x="4655840" y="4365104"/>
            <a:ext cx="5856651" cy="1656184"/>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sz="2000">
                <a:solidFill>
                  <a:schemeClr val="bg1"/>
                </a:solidFill>
                <a:latin typeface="Arial MT" pitchFamily="50" charset="0"/>
              </a:defRPr>
            </a:lvl1pPr>
          </a:lstStyle>
          <a:p>
            <a:pPr marL="342900" marR="0" lvl="0" indent="-342900" algn="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Presenters Name</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Rank</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Office Symbol</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Air Force Research Laboratory</a:t>
            </a:r>
            <a:endParaRPr kumimoji="0" lang="en-CA"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7" name="Text Placeholder 24"/>
          <p:cNvSpPr>
            <a:spLocks noGrp="1"/>
          </p:cNvSpPr>
          <p:nvPr>
            <p:ph type="body" sz="quarter" idx="11" hasCustomPrompt="1"/>
          </p:nvPr>
        </p:nvSpPr>
        <p:spPr>
          <a:xfrm>
            <a:off x="4655841" y="3501008"/>
            <a:ext cx="5857577" cy="576064"/>
          </a:xfrm>
          <a:prstGeom prst="rect">
            <a:avLst/>
          </a:prstGeom>
        </p:spPr>
        <p:txBody>
          <a:bodyPr/>
          <a:lstStyle>
            <a:lvl1pPr marL="0" marR="0" indent="0" algn="r" defTabSz="914400" rtl="0" eaLnBrk="1" fontAlgn="auto" latinLnBrk="0" hangingPunct="1">
              <a:lnSpc>
                <a:spcPct val="100000"/>
              </a:lnSpc>
              <a:spcBef>
                <a:spcPts val="600"/>
              </a:spcBef>
              <a:spcAft>
                <a:spcPts val="0"/>
              </a:spcAft>
              <a:buClrTx/>
              <a:buSzTx/>
              <a:buFont typeface="Arial" pitchFamily="34" charset="0"/>
              <a:buNone/>
              <a:tabLst/>
              <a:defRPr sz="2000">
                <a:solidFill>
                  <a:schemeClr val="bg1"/>
                </a:solidFill>
                <a:latin typeface="Arial MT" pitchFamily="50" charset="0"/>
              </a:defRPr>
            </a:lvl1pPr>
          </a:lstStyle>
          <a:p>
            <a:pPr marL="0" marR="0" lvl="0" indent="0" algn="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Date: DD MM</a:t>
            </a:r>
            <a:r>
              <a:rPr kumimoji="0" lang="en-US" sz="2000" b="1" i="0" u="none" strike="noStrike" kern="1200" cap="none" spc="0" normalizeH="0" noProof="0" dirty="0">
                <a:ln>
                  <a:noFill/>
                </a:ln>
                <a:solidFill>
                  <a:schemeClr val="tx1"/>
                </a:solidFill>
                <a:effectLst/>
                <a:uLnTx/>
                <a:uFillTx/>
                <a:latin typeface="Arial" pitchFamily="34" charset="0"/>
                <a:ea typeface="+mn-ea"/>
                <a:cs typeface="Arial" pitchFamily="34" charset="0"/>
              </a:rPr>
              <a:t> </a:t>
            </a: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YYYY</a:t>
            </a:r>
            <a:endParaRPr kumimoji="0" lang="en-CA"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9" name="Text Placeholder 24"/>
          <p:cNvSpPr>
            <a:spLocks noGrp="1"/>
          </p:cNvSpPr>
          <p:nvPr>
            <p:ph type="body" sz="quarter" idx="10" hasCustomPrompt="1"/>
          </p:nvPr>
        </p:nvSpPr>
        <p:spPr>
          <a:xfrm>
            <a:off x="4655841" y="1988840"/>
            <a:ext cx="5857577" cy="1296144"/>
          </a:xfrm>
          <a:prstGeom prst="rect">
            <a:avLst/>
          </a:prstGeom>
        </p:spPr>
        <p:txBody>
          <a:bodyPr/>
          <a:lstStyle>
            <a:lvl1pPr marL="3175" marR="0" indent="-3175" algn="r" defTabSz="914400" rtl="0" eaLnBrk="1" fontAlgn="auto" latinLnBrk="0" hangingPunct="1">
              <a:lnSpc>
                <a:spcPct val="100000"/>
              </a:lnSpc>
              <a:spcBef>
                <a:spcPts val="600"/>
              </a:spcBef>
              <a:spcAft>
                <a:spcPts val="0"/>
              </a:spcAft>
              <a:buClrTx/>
              <a:buSzTx/>
              <a:buFont typeface="Arial" pitchFamily="34" charset="0"/>
              <a:buNone/>
              <a:tabLst/>
              <a:defRPr sz="2800" b="0" baseline="0">
                <a:solidFill>
                  <a:schemeClr val="bg1"/>
                </a:solidFill>
                <a:latin typeface="Arial MT" pitchFamily="50" charset="0"/>
              </a:defRPr>
            </a:lvl1pPr>
          </a:lstStyle>
          <a:p>
            <a:pPr marL="3175" marR="0" lvl="0" indent="-3175" algn="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Click to Edit Slide Title</a:t>
            </a:r>
          </a:p>
        </p:txBody>
      </p:sp>
      <p:pic>
        <p:nvPicPr>
          <p:cNvPr id="3" name="Picture 2">
            <a:extLst>
              <a:ext uri="{FF2B5EF4-FFF2-40B4-BE49-F238E27FC236}">
                <a16:creationId xmlns:a16="http://schemas.microsoft.com/office/drawing/2014/main" id="{42B1CF00-FB4C-174E-88F2-366420EC3A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6480" y="3327440"/>
            <a:ext cx="1775520" cy="1775520"/>
          </a:xfrm>
          <a:prstGeom prst="rect">
            <a:avLst/>
          </a:prstGeom>
        </p:spPr>
      </p:pic>
      <p:sp>
        <p:nvSpPr>
          <p:cNvPr id="8" name="TextBox 7">
            <a:extLst>
              <a:ext uri="{FF2B5EF4-FFF2-40B4-BE49-F238E27FC236}">
                <a16:creationId xmlns:a16="http://schemas.microsoft.com/office/drawing/2014/main" id="{1A0F2FA9-B6FB-F746-9E3B-EE03B310FD94}"/>
              </a:ext>
            </a:extLst>
          </p:cNvPr>
          <p:cNvSpPr txBox="1"/>
          <p:nvPr userDrawn="1"/>
        </p:nvSpPr>
        <p:spPr>
          <a:xfrm>
            <a:off x="10764291" y="5896821"/>
            <a:ext cx="12266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LASP</a:t>
            </a:r>
          </a:p>
        </p:txBody>
      </p:sp>
      <p:pic>
        <p:nvPicPr>
          <p:cNvPr id="4" name="Picture 3">
            <a:extLst>
              <a:ext uri="{FF2B5EF4-FFF2-40B4-BE49-F238E27FC236}">
                <a16:creationId xmlns:a16="http://schemas.microsoft.com/office/drawing/2014/main" id="{54A33BE0-AEC1-E64D-AE50-EA935375F8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47363" y="6036360"/>
            <a:ext cx="2444637" cy="828816"/>
          </a:xfrm>
          <a:prstGeom prst="rect">
            <a:avLst/>
          </a:prstGeom>
        </p:spPr>
      </p:pic>
      <p:pic>
        <p:nvPicPr>
          <p:cNvPr id="11" name="Picture 8" descr="AFRL_GLOBE_LOGO_Reverse.png">
            <a:extLst>
              <a:ext uri="{FF2B5EF4-FFF2-40B4-BE49-F238E27FC236}">
                <a16:creationId xmlns:a16="http://schemas.microsoft.com/office/drawing/2014/main" id="{F222D4FD-128E-134B-8379-B0C56DF26976}"/>
              </a:ext>
            </a:extLst>
          </p:cNvPr>
          <p:cNvPicPr>
            <a:picLocks noChangeAspect="1"/>
          </p:cNvPicPr>
          <p:nvPr userDrawn="1"/>
        </p:nvPicPr>
        <p:blipFill>
          <a:blip r:embed="rId5" cstate="print"/>
          <a:srcRect/>
          <a:stretch>
            <a:fillRect/>
          </a:stretch>
        </p:blipFill>
        <p:spPr bwMode="auto">
          <a:xfrm>
            <a:off x="10058908" y="5157192"/>
            <a:ext cx="2127341" cy="684603"/>
          </a:xfrm>
          <a:prstGeom prst="rect">
            <a:avLst/>
          </a:prstGeom>
          <a:noFill/>
          <a:ln w="9525">
            <a:noFill/>
            <a:miter lim="800000"/>
            <a:headEnd/>
            <a:tailEnd/>
          </a:ln>
        </p:spPr>
      </p:pic>
      <p:sp>
        <p:nvSpPr>
          <p:cNvPr id="2" name="TextBox 1">
            <a:extLst>
              <a:ext uri="{FF2B5EF4-FFF2-40B4-BE49-F238E27FC236}">
                <a16:creationId xmlns:a16="http://schemas.microsoft.com/office/drawing/2014/main" id="{BCE9002D-BDF1-8D4D-BF91-D415CA4CF74E}"/>
              </a:ext>
            </a:extLst>
          </p:cNvPr>
          <p:cNvSpPr txBox="1"/>
          <p:nvPr userDrawn="1"/>
        </p:nvSpPr>
        <p:spPr>
          <a:xfrm>
            <a:off x="1127448" y="6453336"/>
            <a:ext cx="16077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a:ea typeface="+mn-ea"/>
                <a:cs typeface="+mn-cs"/>
              </a:rPr>
              <a:t>Image Credit: NASA</a:t>
            </a:r>
          </a:p>
        </p:txBody>
      </p:sp>
    </p:spTree>
    <p:extLst>
      <p:ext uri="{BB962C8B-B14F-4D97-AF65-F5344CB8AC3E}">
        <p14:creationId xmlns:p14="http://schemas.microsoft.com/office/powerpoint/2010/main" val="79390810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Slide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40647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5" name="Text Box 49"/>
          <p:cNvSpPr txBox="1">
            <a:spLocks noChangeArrowheads="1"/>
          </p:cNvSpPr>
          <p:nvPr userDrawn="1"/>
        </p:nvSpPr>
        <p:spPr bwMode="auto">
          <a:xfrm>
            <a:off x="9753600" y="6550224"/>
            <a:ext cx="2438400" cy="307777"/>
          </a:xfrm>
          <a:prstGeom prst="rect">
            <a:avLst/>
          </a:prstGeom>
          <a:noFill/>
          <a:ln w="12700">
            <a:noFill/>
            <a:miter lim="800000"/>
            <a:headEnd type="none" w="sm" len="sm"/>
            <a:tailEnd type="none" w="sm" len="sm"/>
          </a:ln>
          <a:effectLst/>
        </p:spPr>
        <p:txBody>
          <a:bodyPr wrap="square" anchor="ct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fld id="{FECCACFC-A1DF-4E05-81FF-9C3E99D1E2C5}"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8708038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2"/>
          <p:cNvSpPr txBox="1">
            <a:spLocks/>
          </p:cNvSpPr>
          <p:nvPr userDrawn="1"/>
        </p:nvSpPr>
        <p:spPr>
          <a:xfrm>
            <a:off x="304800" y="1295400"/>
            <a:ext cx="11480800" cy="5257800"/>
          </a:xfrm>
          <a:prstGeom prst="rect">
            <a:avLst/>
          </a:prstGeom>
          <a:effectLst/>
        </p:spPr>
        <p:txBody>
          <a:bodyPr>
            <a:normAutofit/>
          </a:bodyPr>
          <a:lstStyle/>
          <a:p>
            <a:pPr marL="360363" marR="0" lvl="0" indent="-93663" algn="l" defTabSz="893763" rtl="0" eaLnBrk="1" fontAlgn="auto" latinLnBrk="0" hangingPunct="1">
              <a:lnSpc>
                <a:spcPct val="120000"/>
              </a:lnSpc>
              <a:spcBef>
                <a:spcPts val="600"/>
              </a:spcBef>
              <a:spcAft>
                <a:spcPts val="0"/>
              </a:spcAft>
              <a:buClrTx/>
              <a:buSzTx/>
              <a:buFont typeface="Arial" pitchFamily="34" charset="0"/>
              <a:buChar char="•"/>
              <a:tabLst>
                <a:tab pos="539750" algn="l"/>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Slide title = 32 Arial Bold, sentence case</a:t>
            </a:r>
          </a:p>
          <a:p>
            <a:pPr marL="360363" marR="0" lvl="0" indent="-93663" algn="l" defTabSz="893763" rtl="0" eaLnBrk="1" fontAlgn="auto" latinLnBrk="0" hangingPunct="1">
              <a:lnSpc>
                <a:spcPct val="120000"/>
              </a:lnSpc>
              <a:spcBef>
                <a:spcPts val="600"/>
              </a:spcBef>
              <a:spcAft>
                <a:spcPts val="0"/>
              </a:spcAft>
              <a:buClrTx/>
              <a:buSzTx/>
              <a:buFont typeface="Arial" pitchFamily="34" charset="0"/>
              <a:buChar char="•"/>
              <a:tabLst>
                <a:tab pos="539750" algn="l"/>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Main bullets = 28 pt Arial Bold, sentence case</a:t>
            </a:r>
          </a:p>
          <a:p>
            <a:pPr marL="803275" marR="0" lvl="0" indent="-87313" algn="l" defTabSz="914400" rtl="0" eaLnBrk="1" fontAlgn="auto" latinLnBrk="0" hangingPunct="1">
              <a:lnSpc>
                <a:spcPct val="120000"/>
              </a:lnSpc>
              <a:spcBef>
                <a:spcPts val="600"/>
              </a:spcBef>
              <a:spcAft>
                <a:spcPts val="0"/>
              </a:spcAft>
              <a:buClrTx/>
              <a:buSzTx/>
              <a:buFont typeface="Arial" pitchFamily="34" charset="0"/>
              <a:buChar char="•"/>
              <a:tabLst>
                <a:tab pos="892175" algn="l"/>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Second bullet = 24 pt Arial bold</a:t>
            </a:r>
          </a:p>
          <a:p>
            <a:pPr marL="895350" marR="0" lvl="0" indent="-82550" algn="l" defTabSz="914400" rtl="0" eaLnBrk="1" fontAlgn="auto" latinLnBrk="0" hangingPunct="1">
              <a:lnSpc>
                <a:spcPct val="120000"/>
              </a:lnSpc>
              <a:spcBef>
                <a:spcPts val="600"/>
              </a:spcBef>
              <a:spcAft>
                <a:spcPts val="0"/>
              </a:spcAft>
              <a:buClrTx/>
              <a:buSzTx/>
              <a:buFont typeface="Arial" pitchFamily="34" charset="0"/>
              <a:buChar char="•"/>
              <a:tabLst>
                <a:tab pos="981075" algn="l"/>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Third bullet = 20 pt Arial bold</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1168400" marR="0" lvl="0" indent="-92075" algn="l" defTabSz="914400" rtl="0" eaLnBrk="1" fontAlgn="auto" latinLnBrk="0" hangingPunct="1">
              <a:lnSpc>
                <a:spcPct val="120000"/>
              </a:lnSpc>
              <a:spcBef>
                <a:spcPts val="600"/>
              </a:spcBef>
              <a:spcAft>
                <a:spcPts val="0"/>
              </a:spcAft>
              <a:buClrTx/>
              <a:buSzTx/>
              <a:buFont typeface="Arial" pitchFamily="34" charset="0"/>
              <a:buChar char="•"/>
              <a:tabLst>
                <a:tab pos="1255713" algn="l"/>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Forth bullet = 18 pt Arial bold</a:t>
            </a:r>
          </a:p>
          <a:p>
            <a:pPr marL="1260475" marR="0" lvl="1" indent="-92075" algn="l" defTabSz="914400" rtl="0" eaLnBrk="1" fontAlgn="auto" latinLnBrk="0" hangingPunct="1">
              <a:lnSpc>
                <a:spcPct val="120000"/>
              </a:lnSpc>
              <a:spcBef>
                <a:spcPts val="600"/>
              </a:spcBef>
              <a:spcAft>
                <a:spcPts val="0"/>
              </a:spcAft>
              <a:buClrTx/>
              <a:buSzTx/>
              <a:buFont typeface="Arial" pitchFamily="34" charset="0"/>
              <a:buChar char="•"/>
              <a:tabLst>
                <a:tab pos="1344613" algn="l"/>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Fifth bullet = 16 pt Arial bold</a:t>
            </a:r>
          </a:p>
        </p:txBody>
      </p:sp>
      <p:grpSp>
        <p:nvGrpSpPr>
          <p:cNvPr id="8" name="Group 7"/>
          <p:cNvGrpSpPr/>
          <p:nvPr userDrawn="1"/>
        </p:nvGrpSpPr>
        <p:grpSpPr>
          <a:xfrm>
            <a:off x="0" y="70914"/>
            <a:ext cx="12192000" cy="1053831"/>
            <a:chOff x="0" y="70913"/>
            <a:chExt cx="9144000" cy="1053831"/>
          </a:xfrm>
        </p:grpSpPr>
        <p:pic>
          <p:nvPicPr>
            <p:cNvPr id="9" name="Picture 8"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2773361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9403" y="1268760"/>
            <a:ext cx="10753195" cy="504056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2" name="Title 1"/>
          <p:cNvSpPr>
            <a:spLocks noGrp="1"/>
          </p:cNvSpPr>
          <p:nvPr>
            <p:ph type="title" hasCustomPrompt="1"/>
          </p:nvPr>
        </p:nvSpPr>
        <p:spPr>
          <a:xfrm>
            <a:off x="1487488" y="4800600"/>
            <a:ext cx="8928992" cy="1580728"/>
          </a:xfrm>
          <a:prstGeom prst="rect">
            <a:avLst/>
          </a:prstGeom>
        </p:spPr>
        <p:txBody>
          <a:bodyPr anchor="b"/>
          <a:lstStyle>
            <a:lvl1pPr marL="0" marR="0" indent="0" algn="ctr" defTabSz="914400" rtl="0" eaLnBrk="1" fontAlgn="auto" latinLnBrk="0" hangingPunct="1">
              <a:lnSpc>
                <a:spcPct val="100000"/>
              </a:lnSpc>
              <a:spcBef>
                <a:spcPct val="20000"/>
              </a:spcBef>
              <a:spcAft>
                <a:spcPts val="0"/>
              </a:spcAft>
              <a:tabLst/>
              <a:defRPr sz="2000" b="1"/>
            </a:lvl1pPr>
          </a:lstStyle>
          <a:p>
            <a:pPr marL="0" marR="0" lvl="0" indent="0" defTabSz="914400" rtl="0" eaLnBrk="1" fontAlgn="auto" latinLnBrk="0" hangingPunct="1">
              <a:lnSpc>
                <a:spcPct val="100000"/>
              </a:lnSpc>
              <a:spcBef>
                <a:spcPct val="20000"/>
              </a:spcBef>
              <a:spcAft>
                <a:spcPts val="0"/>
              </a:spcAft>
              <a:tabLst/>
              <a:defRPr/>
            </a:pPr>
            <a:r>
              <a:rPr kumimoji="0" lang="en-US" sz="2400" b="1" i="0" u="none" strike="noStrike" kern="1200" cap="none" spc="0" normalizeH="0" baseline="0" noProof="0" dirty="0">
                <a:ln>
                  <a:noFill/>
                </a:ln>
                <a:effectLst>
                  <a:outerShdw blurRad="50800" dist="38100" dir="8100000" algn="tr" rotWithShape="0">
                    <a:prstClr val="black">
                      <a:alpha val="40000"/>
                    </a:prstClr>
                  </a:outerShdw>
                </a:effectLst>
                <a:uLnTx/>
                <a:uFillTx/>
                <a:latin typeface="Arial" pitchFamily="34" charset="0"/>
                <a:cs typeface="Arial" pitchFamily="34" charset="0"/>
              </a:rPr>
              <a:t>Leading the discovery, development, and integration of affordable </a:t>
            </a:r>
            <a:r>
              <a:rPr kumimoji="0" lang="en-US" sz="2400" b="1" i="0" u="none" strike="noStrike" kern="1200" cap="none" spc="0" normalizeH="0" baseline="0" noProof="0" dirty="0" err="1">
                <a:ln>
                  <a:noFill/>
                </a:ln>
                <a:effectLst>
                  <a:outerShdw blurRad="50800" dist="38100" dir="8100000" algn="tr" rotWithShape="0">
                    <a:prstClr val="black">
                      <a:alpha val="40000"/>
                    </a:prstClr>
                  </a:outerShdw>
                </a:effectLst>
                <a:uLnTx/>
                <a:uFillTx/>
                <a:latin typeface="Arial" pitchFamily="34" charset="0"/>
                <a:cs typeface="Arial" pitchFamily="34" charset="0"/>
              </a:rPr>
              <a:t>warfighting</a:t>
            </a:r>
            <a:r>
              <a:rPr kumimoji="0" lang="en-US" sz="2400" b="1" i="0" u="none" strike="noStrike" kern="1200" cap="none" spc="0" normalizeH="0" baseline="0" noProof="0" dirty="0">
                <a:ln>
                  <a:noFill/>
                </a:ln>
                <a:effectLst>
                  <a:outerShdw blurRad="50800" dist="38100" dir="8100000" algn="tr" rotWithShape="0">
                    <a:prstClr val="black">
                      <a:alpha val="40000"/>
                    </a:prstClr>
                  </a:outerShdw>
                </a:effectLst>
                <a:uLnTx/>
                <a:uFillTx/>
                <a:latin typeface="Arial" pitchFamily="34" charset="0"/>
                <a:cs typeface="Arial" pitchFamily="34" charset="0"/>
              </a:rPr>
              <a:t> technologies for our air, space, and cyberspace force. </a:t>
            </a:r>
          </a:p>
        </p:txBody>
      </p:sp>
      <p:grpSp>
        <p:nvGrpSpPr>
          <p:cNvPr id="8" name="Group 7"/>
          <p:cNvGrpSpPr/>
          <p:nvPr userDrawn="1"/>
        </p:nvGrpSpPr>
        <p:grpSpPr>
          <a:xfrm>
            <a:off x="0" y="70914"/>
            <a:ext cx="12192000" cy="1053831"/>
            <a:chOff x="0" y="70913"/>
            <a:chExt cx="9144000" cy="1053831"/>
          </a:xfrm>
        </p:grpSpPr>
        <p:pic>
          <p:nvPicPr>
            <p:cNvPr id="12" name="Picture 11"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3"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4"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67413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78539-9728-441E-BD08-CBB320F7EC0B}" type="datetimeFigureOut">
              <a:rPr lang="en-US" smtClean="0"/>
              <a:t>3/13/2019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1924305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lide 1 Dar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1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711200" y="2323071"/>
            <a:ext cx="9144000" cy="1573429"/>
          </a:xfrm>
          <a:prstGeom prst="rect">
            <a:avLst/>
          </a:prstGeom>
        </p:spPr>
        <p:txBody>
          <a:bodyPr anchor="b">
            <a:normAutofit/>
          </a:bodyPr>
          <a:lstStyle>
            <a:lvl1pPr algn="l">
              <a:defRPr sz="4000" baseline="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711200" y="4038602"/>
            <a:ext cx="9144000" cy="838199"/>
          </a:xfrm>
        </p:spPr>
        <p:txBody>
          <a:bodyPr lIns="0" tIns="0" rIns="0" bIns="0">
            <a:normAutofit/>
          </a:bodyPr>
          <a:lstStyle>
            <a:lvl1pPr marL="0" indent="0" algn="l">
              <a:buNone/>
              <a:defRPr sz="2400" b="1">
                <a:solidFill>
                  <a:schemeClr val="accent2">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711200" y="4876802"/>
            <a:ext cx="5384800" cy="1295399"/>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2" y="95382"/>
            <a:ext cx="4240107" cy="1310640"/>
          </a:xfrm>
          <a:prstGeom prst="rect">
            <a:avLst/>
          </a:prstGeom>
        </p:spPr>
      </p:pic>
    </p:spTree>
    <p:extLst>
      <p:ext uri="{BB962C8B-B14F-4D97-AF65-F5344CB8AC3E}">
        <p14:creationId xmlns:p14="http://schemas.microsoft.com/office/powerpoint/2010/main" val="3102429593"/>
      </p:ext>
    </p:extLst>
  </p:cSld>
  <p:clrMapOvr>
    <a:masterClrMapping/>
  </p:clrMapOvr>
  <p:extLst mod="1">
    <p:ext uri="{DCECCB84-F9BA-43D5-87BE-67443E8EF086}">
      <p15:sldGuideLst xmlns:p15="http://schemas.microsoft.com/office/powerpoint/2012/main">
        <p15:guide id="8" pos="33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1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2" y="667"/>
            <a:ext cx="12172697" cy="6856666"/>
          </a:xfrm>
          <a:prstGeom prst="rect">
            <a:avLst/>
          </a:prstGeom>
        </p:spPr>
      </p:pic>
      <p:sp>
        <p:nvSpPr>
          <p:cNvPr id="2" name="Title 1"/>
          <p:cNvSpPr>
            <a:spLocks noGrp="1"/>
          </p:cNvSpPr>
          <p:nvPr>
            <p:ph type="ctrTitle" hasCustomPrompt="1"/>
          </p:nvPr>
        </p:nvSpPr>
        <p:spPr>
          <a:xfrm>
            <a:off x="685800" y="2323071"/>
            <a:ext cx="9144000" cy="1573429"/>
          </a:xfrm>
          <a:prstGeom prst="rect">
            <a:avLst/>
          </a:prstGeom>
        </p:spPr>
        <p:txBody>
          <a:bodyPr anchor="b">
            <a:normAutofit/>
          </a:bodyPr>
          <a:lstStyle>
            <a:lvl1pPr algn="l">
              <a:defRPr sz="4000" baseline="0"/>
            </a:lvl1pPr>
          </a:lstStyle>
          <a:p>
            <a:r>
              <a:rPr lang="en-US" dirty="0"/>
              <a:t>Click to add title</a:t>
            </a:r>
          </a:p>
        </p:txBody>
      </p:sp>
      <p:sp>
        <p:nvSpPr>
          <p:cNvPr id="3" name="Subtitle 2"/>
          <p:cNvSpPr>
            <a:spLocks noGrp="1"/>
          </p:cNvSpPr>
          <p:nvPr>
            <p:ph type="subTitle" idx="1" hasCustomPrompt="1"/>
          </p:nvPr>
        </p:nvSpPr>
        <p:spPr>
          <a:xfrm>
            <a:off x="685800" y="4038601"/>
            <a:ext cx="9144000" cy="838200"/>
          </a:xfrm>
        </p:spPr>
        <p:txBody>
          <a:bodyPr lIns="0" tIns="0" rIns="0" bIns="0">
            <a:normAutofit/>
          </a:bodyPr>
          <a:lstStyle>
            <a:lvl1pPr marL="0" indent="0" algn="l">
              <a:buNone/>
              <a:defRPr sz="24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685800" y="4876802"/>
            <a:ext cx="5410200" cy="1295399"/>
          </a:xfrm>
        </p:spPr>
        <p:txBody>
          <a:bodyPr lIns="0" tIns="0" rIns="0" bIns="0">
            <a:normAutofit/>
          </a:bodyPr>
          <a:lstStyle>
            <a:lvl1pPr marL="0" indent="0">
              <a:lnSpc>
                <a:spcPct val="100000"/>
              </a:lnSpc>
              <a:spcBef>
                <a:spcPts val="0"/>
              </a:spcBef>
              <a:buNone/>
              <a:defRPr sz="140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2" y="95382"/>
            <a:ext cx="4240107" cy="1310640"/>
          </a:xfrm>
          <a:prstGeom prst="rect">
            <a:avLst/>
          </a:prstGeom>
        </p:spPr>
      </p:pic>
    </p:spTree>
    <p:extLst>
      <p:ext uri="{BB962C8B-B14F-4D97-AF65-F5344CB8AC3E}">
        <p14:creationId xmlns:p14="http://schemas.microsoft.com/office/powerpoint/2010/main" val="4019558128"/>
      </p:ext>
    </p:extLst>
  </p:cSld>
  <p:clrMapOvr>
    <a:masterClrMapping/>
  </p:clrMapOvr>
  <p:extLst mod="1">
    <p:ext uri="{DCECCB84-F9BA-43D5-87BE-67443E8EF086}">
      <p15:sldGuideLst xmlns:p15="http://schemas.microsoft.com/office/powerpoint/2012/main">
        <p15:guide id="5" pos="3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Slide 3 Dar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6"/>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17"/>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333"/>
          </a:xfrm>
          <a:prstGeom prst="rect">
            <a:avLst/>
          </a:prstGeom>
        </p:spPr>
      </p:pic>
      <p:sp>
        <p:nvSpPr>
          <p:cNvPr id="14" name="Rectangle 13"/>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4267201" y="3886201"/>
            <a:ext cx="6972300" cy="609600"/>
          </a:xfrm>
          <a:prstGeom prst="rect">
            <a:avLst/>
          </a:prstGeo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1" y="4495801"/>
            <a:ext cx="6972300" cy="571499"/>
          </a:xfrm>
        </p:spPr>
        <p:txBody>
          <a:bodyPr lIns="0" tIns="0" rIns="0" bIns="0">
            <a:normAutofit/>
          </a:bodyPr>
          <a:lstStyle>
            <a:lvl1pPr marL="0" indent="0" algn="l">
              <a:buNone/>
              <a:defRPr sz="2400" b="1">
                <a:solidFill>
                  <a:schemeClr val="accent2">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4267199" y="5067300"/>
            <a:ext cx="6972300" cy="11049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29000"/>
          </a:xfrm>
          <a:solidFill>
            <a:schemeClr val="tx2"/>
          </a:solidFill>
          <a:ln>
            <a:noFill/>
          </a:ln>
        </p:spPr>
        <p:txBody>
          <a:bodyPr anchor="ctr">
            <a:normAutofit/>
          </a:bodyPr>
          <a:lstStyle>
            <a:lvl1pPr marL="0" indent="0" algn="ctr">
              <a:buNone/>
              <a:defRPr sz="2000"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21087" y="3886200"/>
            <a:ext cx="0" cy="22860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329" y="3502073"/>
            <a:ext cx="3384288" cy="1660337"/>
          </a:xfrm>
          <a:prstGeom prst="rect">
            <a:avLst/>
          </a:prstGeom>
        </p:spPr>
      </p:pic>
    </p:spTree>
    <p:extLst>
      <p:ext uri="{BB962C8B-B14F-4D97-AF65-F5344CB8AC3E}">
        <p14:creationId xmlns:p14="http://schemas.microsoft.com/office/powerpoint/2010/main" val="1189520986"/>
      </p:ext>
    </p:extLst>
  </p:cSld>
  <p:clrMapOvr>
    <a:masterClrMapping/>
  </p:clrMapOvr>
  <p:extLst mod="1">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3 Light">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6"/>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17"/>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2" y="667"/>
            <a:ext cx="12172697" cy="6856666"/>
          </a:xfrm>
          <a:prstGeom prst="rect">
            <a:avLst/>
          </a:prstGeom>
        </p:spPr>
      </p:pic>
      <p:sp>
        <p:nvSpPr>
          <p:cNvPr id="2" name="Title 1"/>
          <p:cNvSpPr>
            <a:spLocks noGrp="1"/>
          </p:cNvSpPr>
          <p:nvPr>
            <p:ph type="ctrTitle" hasCustomPrompt="1"/>
          </p:nvPr>
        </p:nvSpPr>
        <p:spPr>
          <a:xfrm>
            <a:off x="4267201" y="3886201"/>
            <a:ext cx="6972300" cy="609600"/>
          </a:xfrm>
          <a:prstGeom prst="rect">
            <a:avLst/>
          </a:prstGeo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1" y="4495801"/>
            <a:ext cx="6972300" cy="571499"/>
          </a:xfrm>
        </p:spPr>
        <p:txBody>
          <a:bodyPr lIns="0" tIns="0" rIns="0" bIns="0">
            <a:normAutofit/>
          </a:bodyPr>
          <a:lstStyle>
            <a:lvl1pPr marL="0" indent="0" algn="l">
              <a:buNone/>
              <a:defRPr sz="24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4267199" y="5067300"/>
            <a:ext cx="6972300" cy="1104900"/>
          </a:xfrm>
        </p:spPr>
        <p:txBody>
          <a:bodyPr lIns="0" tIns="0" rIns="0" bIns="0">
            <a:normAutofit/>
          </a:bodyPr>
          <a:lstStyle>
            <a:lvl1pPr marL="0" indent="0">
              <a:spcBef>
                <a:spcPts val="0"/>
              </a:spcBef>
              <a:buNone/>
              <a:defRPr sz="140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29000"/>
          </a:xfrm>
          <a:solidFill>
            <a:schemeClr val="bg1">
              <a:lumMod val="85000"/>
            </a:schemeClr>
          </a:solidFill>
          <a:ln>
            <a:noFill/>
          </a:ln>
        </p:spPr>
        <p:txBody>
          <a:bodyPr anchor="ctr">
            <a:normAutofit/>
          </a:bodyPr>
          <a:lstStyle>
            <a:lvl1pPr marL="0" indent="0" algn="ctr">
              <a:buNone/>
              <a:defRPr sz="2000" baseline="0">
                <a:solidFill>
                  <a:schemeClr val="bg1">
                    <a:lumMod val="50000"/>
                  </a:schemeClr>
                </a:solidFill>
              </a:defRPr>
            </a:lvl1pPr>
          </a:lstStyle>
          <a:p>
            <a:r>
              <a:rPr lang="en-US" dirty="0"/>
              <a:t>Click to add image</a:t>
            </a:r>
          </a:p>
        </p:txBody>
      </p:sp>
      <p:cxnSp>
        <p:nvCxnSpPr>
          <p:cNvPr id="16" name="Straight Connector 15"/>
          <p:cNvCxnSpPr/>
          <p:nvPr userDrawn="1"/>
        </p:nvCxnSpPr>
        <p:spPr>
          <a:xfrm>
            <a:off x="3721087" y="3886200"/>
            <a:ext cx="0" cy="22860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331" y="3502072"/>
            <a:ext cx="3384285" cy="1660336"/>
          </a:xfrm>
          <a:prstGeom prst="rect">
            <a:avLst/>
          </a:prstGeom>
        </p:spPr>
      </p:pic>
    </p:spTree>
    <p:extLst>
      <p:ext uri="{BB962C8B-B14F-4D97-AF65-F5344CB8AC3E}">
        <p14:creationId xmlns:p14="http://schemas.microsoft.com/office/powerpoint/2010/main" val="26335061"/>
      </p:ext>
    </p:extLst>
  </p:cSld>
  <p:clrMapOvr>
    <a:masterClrMapping/>
  </p:clrMapOvr>
  <p:extLst mod="1">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4 Dark">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9"/>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20"/>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333"/>
          </a:xfrm>
          <a:prstGeom prst="rect">
            <a:avLst/>
          </a:prstGeom>
        </p:spPr>
      </p:pic>
      <p:sp>
        <p:nvSpPr>
          <p:cNvPr id="14" name="Rectangle 13"/>
          <p:cNvSpPr/>
          <p:nvPr/>
        </p:nvSpPr>
        <p:spPr>
          <a:xfrm>
            <a:off x="3555"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4267201" y="3886201"/>
            <a:ext cx="6972300" cy="609600"/>
          </a:xfrm>
          <a:prstGeom prst="rect">
            <a:avLst/>
          </a:prstGeo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1" y="4495801"/>
            <a:ext cx="6972300" cy="571499"/>
          </a:xfrm>
        </p:spPr>
        <p:txBody>
          <a:bodyPr lIns="0" tIns="0" rIns="0" bIns="0">
            <a:normAutofit/>
          </a:bodyPr>
          <a:lstStyle>
            <a:lvl1pPr marL="0" indent="0" algn="l">
              <a:buNone/>
              <a:defRPr sz="2400" b="1">
                <a:solidFill>
                  <a:schemeClr val="accent2">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4267199" y="5067300"/>
            <a:ext cx="6972300" cy="11049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329" y="3502073"/>
            <a:ext cx="3384288" cy="1660337"/>
          </a:xfrm>
          <a:prstGeom prst="rect">
            <a:avLst/>
          </a:prstGeom>
        </p:spPr>
      </p:pic>
      <p:cxnSp>
        <p:nvCxnSpPr>
          <p:cNvPr id="13" name="Straight Connector 12"/>
          <p:cNvCxnSpPr/>
          <p:nvPr userDrawn="1"/>
        </p:nvCxnSpPr>
        <p:spPr>
          <a:xfrm>
            <a:off x="3721087" y="3886200"/>
            <a:ext cx="0" cy="22860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Picture Placeholder 7"/>
          <p:cNvSpPr>
            <a:spLocks noGrp="1"/>
          </p:cNvSpPr>
          <p:nvPr>
            <p:ph type="pic" sz="quarter" idx="15" hasCustomPrompt="1"/>
          </p:nvPr>
        </p:nvSpPr>
        <p:spPr>
          <a:xfrm>
            <a:off x="-3554" y="2"/>
            <a:ext cx="4061631" cy="3428999"/>
          </a:xfrm>
          <a:solidFill>
            <a:schemeClr val="tx2"/>
          </a:solidFill>
          <a:ln>
            <a:noFill/>
          </a:ln>
        </p:spPr>
        <p:txBody>
          <a:bodyPr anchor="ctr">
            <a:normAutofit/>
          </a:bodyPr>
          <a:lstStyle>
            <a:lvl1pPr marL="0" indent="0" algn="ctr">
              <a:buNone/>
              <a:defRPr sz="1400" baseline="0">
                <a:solidFill>
                  <a:schemeClr val="tx2">
                    <a:lumMod val="60000"/>
                    <a:lumOff val="40000"/>
                  </a:schemeClr>
                </a:solidFill>
              </a:defRPr>
            </a:lvl1pPr>
          </a:lstStyle>
          <a:p>
            <a:r>
              <a:rPr lang="en-US" dirty="0"/>
              <a:t>Click to add image</a:t>
            </a:r>
          </a:p>
        </p:txBody>
      </p:sp>
      <p:sp>
        <p:nvSpPr>
          <p:cNvPr id="19" name="Picture Placeholder 7"/>
          <p:cNvSpPr>
            <a:spLocks noGrp="1"/>
          </p:cNvSpPr>
          <p:nvPr>
            <p:ph type="pic" sz="quarter" idx="16" hasCustomPrompt="1"/>
          </p:nvPr>
        </p:nvSpPr>
        <p:spPr>
          <a:xfrm>
            <a:off x="4058078" y="2"/>
            <a:ext cx="4065183" cy="3428999"/>
          </a:xfrm>
          <a:solidFill>
            <a:schemeClr val="tx2"/>
          </a:solidFill>
          <a:ln>
            <a:noFill/>
          </a:ln>
        </p:spPr>
        <p:txBody>
          <a:bodyPr anchor="ctr">
            <a:normAutofit/>
          </a:bodyPr>
          <a:lstStyle>
            <a:lvl1pPr marL="0" marR="0" indent="0" algn="ctr" defTabSz="685800" rtl="0" eaLnBrk="1" fontAlgn="auto" latinLnBrk="0" hangingPunct="1">
              <a:lnSpc>
                <a:spcPct val="90000"/>
              </a:lnSpc>
              <a:spcBef>
                <a:spcPts val="1000"/>
              </a:spcBef>
              <a:spcAft>
                <a:spcPts val="0"/>
              </a:spcAft>
              <a:buClrTx/>
              <a:buSzTx/>
              <a:buFont typeface="Arial"/>
              <a:buNone/>
              <a:tabLst/>
              <a:defRPr sz="1400" baseline="0">
                <a:solidFill>
                  <a:schemeClr val="tx2">
                    <a:lumMod val="60000"/>
                    <a:lumOff val="40000"/>
                  </a:schemeClr>
                </a:solidFill>
              </a:defRPr>
            </a:lvl1pPr>
          </a:lstStyle>
          <a:p>
            <a:r>
              <a:rPr lang="en-US" dirty="0"/>
              <a:t>Click to add image</a:t>
            </a:r>
          </a:p>
        </p:txBody>
      </p:sp>
      <p:sp>
        <p:nvSpPr>
          <p:cNvPr id="20" name="Picture Placeholder 7"/>
          <p:cNvSpPr>
            <a:spLocks noGrp="1"/>
          </p:cNvSpPr>
          <p:nvPr>
            <p:ph type="pic" sz="quarter" idx="17" hasCustomPrompt="1"/>
          </p:nvPr>
        </p:nvSpPr>
        <p:spPr>
          <a:xfrm>
            <a:off x="8123261" y="2"/>
            <a:ext cx="4068740" cy="3428999"/>
          </a:xfrm>
          <a:solidFill>
            <a:schemeClr val="tx2"/>
          </a:solidFill>
          <a:ln>
            <a:noFill/>
          </a:ln>
        </p:spPr>
        <p:txBody>
          <a:bodyPr anchor="ctr">
            <a:normAutofit/>
          </a:bodyPr>
          <a:lstStyle>
            <a:lvl1pPr marL="0" indent="0" algn="ctr">
              <a:buNone/>
              <a:defRPr sz="1400"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70022749"/>
      </p:ext>
    </p:extLst>
  </p:cSld>
  <p:clrMapOvr>
    <a:masterClrMapping/>
  </p:clrMapOvr>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9"/>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20"/>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2" y="667"/>
            <a:ext cx="12172697" cy="6856666"/>
          </a:xfrm>
          <a:prstGeom prst="rect">
            <a:avLst/>
          </a:prstGeom>
        </p:spPr>
      </p:pic>
      <p:sp>
        <p:nvSpPr>
          <p:cNvPr id="2" name="Title 1"/>
          <p:cNvSpPr>
            <a:spLocks noGrp="1"/>
          </p:cNvSpPr>
          <p:nvPr>
            <p:ph type="ctrTitle" hasCustomPrompt="1"/>
          </p:nvPr>
        </p:nvSpPr>
        <p:spPr>
          <a:xfrm>
            <a:off x="4267201" y="3886201"/>
            <a:ext cx="6972300" cy="609600"/>
          </a:xfrm>
          <a:prstGeom prst="rect">
            <a:avLst/>
          </a:prstGeo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1" y="4495801"/>
            <a:ext cx="6972300" cy="571499"/>
          </a:xfrm>
        </p:spPr>
        <p:txBody>
          <a:bodyPr lIns="0" tIns="0" rIns="0" bIns="0">
            <a:normAutofit/>
          </a:bodyPr>
          <a:lstStyle>
            <a:lvl1pPr marL="0" indent="0" algn="l">
              <a:buNone/>
              <a:defRPr sz="24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4267199" y="5067300"/>
            <a:ext cx="6972300" cy="1104900"/>
          </a:xfrm>
        </p:spPr>
        <p:txBody>
          <a:bodyPr lIns="0" tIns="0" rIns="0" bIns="0">
            <a:normAutofit/>
          </a:bodyPr>
          <a:lstStyle>
            <a:lvl1pPr marL="0" indent="0">
              <a:spcBef>
                <a:spcPts val="0"/>
              </a:spcBef>
              <a:buNone/>
              <a:defRPr sz="140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331" y="3502072"/>
            <a:ext cx="3384285" cy="1660336"/>
          </a:xfrm>
          <a:prstGeom prst="rect">
            <a:avLst/>
          </a:prstGeom>
        </p:spPr>
      </p:pic>
      <p:cxnSp>
        <p:nvCxnSpPr>
          <p:cNvPr id="14" name="Straight Connector 13"/>
          <p:cNvCxnSpPr/>
          <p:nvPr userDrawn="1"/>
        </p:nvCxnSpPr>
        <p:spPr>
          <a:xfrm>
            <a:off x="3721087" y="3886200"/>
            <a:ext cx="0" cy="22860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7"/>
          <p:cNvSpPr>
            <a:spLocks noGrp="1"/>
          </p:cNvSpPr>
          <p:nvPr>
            <p:ph type="pic" sz="quarter" idx="15" hasCustomPrompt="1"/>
          </p:nvPr>
        </p:nvSpPr>
        <p:spPr>
          <a:xfrm>
            <a:off x="-10662" y="2"/>
            <a:ext cx="4068739" cy="3428999"/>
          </a:xfrm>
          <a:solidFill>
            <a:schemeClr val="bg1">
              <a:lumMod val="85000"/>
            </a:schemeClr>
          </a:solidFill>
          <a:ln>
            <a:noFill/>
          </a:ln>
        </p:spPr>
        <p:txBody>
          <a:bodyPr anchor="ctr">
            <a:normAutofit/>
          </a:bodyPr>
          <a:lstStyle>
            <a:lvl1pPr marL="0" indent="0" algn="ctr">
              <a:buNone/>
              <a:defRPr sz="1400" baseline="0">
                <a:solidFill>
                  <a:schemeClr val="bg1">
                    <a:lumMod val="50000"/>
                  </a:schemeClr>
                </a:solidFill>
              </a:defRPr>
            </a:lvl1pPr>
          </a:lstStyle>
          <a:p>
            <a:r>
              <a:rPr lang="en-US" dirty="0"/>
              <a:t>Click to add image</a:t>
            </a:r>
          </a:p>
        </p:txBody>
      </p:sp>
      <p:sp>
        <p:nvSpPr>
          <p:cNvPr id="16" name="Picture Placeholder 7"/>
          <p:cNvSpPr>
            <a:spLocks noGrp="1"/>
          </p:cNvSpPr>
          <p:nvPr>
            <p:ph type="pic" sz="quarter" idx="16" hasCustomPrompt="1"/>
          </p:nvPr>
        </p:nvSpPr>
        <p:spPr>
          <a:xfrm>
            <a:off x="4058077" y="2"/>
            <a:ext cx="4065183" cy="3428999"/>
          </a:xfrm>
          <a:solidFill>
            <a:schemeClr val="bg1">
              <a:lumMod val="85000"/>
            </a:schemeClr>
          </a:solidFill>
          <a:ln>
            <a:noFill/>
          </a:ln>
        </p:spPr>
        <p:txBody>
          <a:bodyPr anchor="ctr">
            <a:normAutofit/>
          </a:bodyPr>
          <a:lstStyle>
            <a:lvl1pPr marL="0" indent="0" algn="ctr">
              <a:buNone/>
              <a:defRPr sz="1400" baseline="0">
                <a:solidFill>
                  <a:schemeClr val="bg1">
                    <a:lumMod val="50000"/>
                  </a:schemeClr>
                </a:solidFill>
              </a:defRPr>
            </a:lvl1pPr>
          </a:lstStyle>
          <a:p>
            <a:r>
              <a:rPr lang="en-US" dirty="0"/>
              <a:t>Click to add image</a:t>
            </a:r>
          </a:p>
        </p:txBody>
      </p:sp>
      <p:sp>
        <p:nvSpPr>
          <p:cNvPr id="19" name="Picture Placeholder 7"/>
          <p:cNvSpPr>
            <a:spLocks noGrp="1"/>
          </p:cNvSpPr>
          <p:nvPr>
            <p:ph type="pic" sz="quarter" idx="17" hasCustomPrompt="1"/>
          </p:nvPr>
        </p:nvSpPr>
        <p:spPr>
          <a:xfrm>
            <a:off x="8123260" y="2"/>
            <a:ext cx="4068741" cy="3428999"/>
          </a:xfrm>
          <a:solidFill>
            <a:schemeClr val="bg1">
              <a:lumMod val="85000"/>
            </a:schemeClr>
          </a:solidFill>
          <a:ln>
            <a:noFill/>
          </a:ln>
        </p:spPr>
        <p:txBody>
          <a:bodyPr anchor="ctr">
            <a:normAutofit/>
          </a:bodyPr>
          <a:lstStyle>
            <a:lvl1pPr marL="0" indent="0" algn="ctr">
              <a:buNone/>
              <a:defRPr sz="1400" baseline="0">
                <a:solidFill>
                  <a:schemeClr val="bg1">
                    <a:lumMod val="50000"/>
                  </a:schemeClr>
                </a:solidFill>
              </a:defRPr>
            </a:lvl1pPr>
          </a:lstStyle>
          <a:p>
            <a:r>
              <a:rPr lang="en-US" dirty="0"/>
              <a:t>Click to add image</a:t>
            </a:r>
          </a:p>
        </p:txBody>
      </p:sp>
    </p:spTree>
    <p:extLst>
      <p:ext uri="{BB962C8B-B14F-4D97-AF65-F5344CB8AC3E}">
        <p14:creationId xmlns:p14="http://schemas.microsoft.com/office/powerpoint/2010/main" val="3019129956"/>
      </p:ext>
    </p:extLst>
  </p:cSld>
  <p:clrMapOvr>
    <a:masterClrMapping/>
  </p:clrMapOvr>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5 Dark">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6"/>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17"/>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6"/>
            <a:ext cx="12191999" cy="6857334"/>
          </a:xfrm>
          <a:prstGeom prst="rect">
            <a:avLst/>
          </a:prstGeom>
        </p:spPr>
      </p:pic>
      <p:sp>
        <p:nvSpPr>
          <p:cNvPr id="13" name="Rectangle 12"/>
          <p:cNvSpPr/>
          <p:nvPr/>
        </p:nvSpPr>
        <p:spPr>
          <a:xfrm>
            <a:off x="0" y="4361627"/>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hasCustomPrompt="1"/>
          </p:nvPr>
        </p:nvSpPr>
        <p:spPr>
          <a:xfrm>
            <a:off x="4191001" y="1028702"/>
            <a:ext cx="7048500" cy="1485899"/>
          </a:xfrm>
          <a:prstGeom prst="rect">
            <a:avLst/>
          </a:prstGeom>
        </p:spPr>
        <p:txBody>
          <a:bodyPr anchor="t">
            <a:noAutofit/>
          </a:bodyPr>
          <a:lstStyle>
            <a:lvl1pPr algn="l">
              <a:defRPr sz="3200" baseline="0">
                <a:solidFill>
                  <a:schemeClr val="bg1"/>
                </a:solidFill>
              </a:defRPr>
            </a:lvl1pPr>
          </a:lstStyle>
          <a:p>
            <a:r>
              <a:rPr lang="en-US" dirty="0"/>
              <a:t>Click to add title</a:t>
            </a:r>
            <a:br>
              <a:rPr lang="en-US" dirty="0"/>
            </a:br>
            <a:r>
              <a:rPr lang="en-US" dirty="0"/>
              <a:t>(recommended for titles that are 2-3 lines long) </a:t>
            </a:r>
          </a:p>
        </p:txBody>
      </p:sp>
      <p:sp>
        <p:nvSpPr>
          <p:cNvPr id="3" name="Subtitle 2"/>
          <p:cNvSpPr>
            <a:spLocks noGrp="1"/>
          </p:cNvSpPr>
          <p:nvPr>
            <p:ph type="subTitle" idx="1" hasCustomPrompt="1"/>
          </p:nvPr>
        </p:nvSpPr>
        <p:spPr>
          <a:xfrm>
            <a:off x="4191002" y="2514602"/>
            <a:ext cx="7048500" cy="342899"/>
          </a:xfrm>
        </p:spPr>
        <p:txBody>
          <a:bodyPr lIns="0" tIns="0" rIns="0" bIns="0">
            <a:normAutofit/>
          </a:bodyPr>
          <a:lstStyle>
            <a:lvl1pPr marL="0" indent="0" algn="l">
              <a:buNone/>
              <a:defRPr sz="1600" b="1">
                <a:solidFill>
                  <a:schemeClr val="accent2">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4191001" y="2857501"/>
            <a:ext cx="7048500" cy="775386"/>
          </a:xfrm>
        </p:spPr>
        <p:txBody>
          <a:bodyPr lIns="0" tIns="0" rIns="0" bIns="0">
            <a:normAutofit/>
          </a:bodyPr>
          <a:lstStyle>
            <a:lvl1pPr marL="0" marR="0" indent="0" algn="l" defTabSz="685800" rtl="0" eaLnBrk="1" fontAlgn="auto" latinLnBrk="0" hangingPunct="1">
              <a:lnSpc>
                <a:spcPct val="90000"/>
              </a:lnSpc>
              <a:spcBef>
                <a:spcPts val="0"/>
              </a:spcBef>
              <a:spcAft>
                <a:spcPts val="0"/>
              </a:spcAft>
              <a:buClrTx/>
              <a:buSzTx/>
              <a:buFont typeface="Arial"/>
              <a:buNone/>
              <a:tabLst/>
              <a:defRPr sz="1200">
                <a:solidFill>
                  <a:schemeClr val="accent2">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97" y="661616"/>
            <a:ext cx="3384288" cy="1660337"/>
          </a:xfrm>
          <a:prstGeom prst="rect">
            <a:avLst/>
          </a:prstGeom>
        </p:spPr>
      </p:pic>
      <p:cxnSp>
        <p:nvCxnSpPr>
          <p:cNvPr id="8" name="Straight Connector 7"/>
          <p:cNvCxnSpPr/>
          <p:nvPr/>
        </p:nvCxnSpPr>
        <p:spPr>
          <a:xfrm>
            <a:off x="4191001"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1" y="3976707"/>
            <a:ext cx="7048500" cy="2195493"/>
          </a:xfrm>
        </p:spPr>
        <p:txBody>
          <a:bodyPr lIns="0" tIns="0" rIns="0" bIns="0">
            <a:normAutofit/>
          </a:bodyPr>
          <a:lstStyle>
            <a:lvl1pPr marL="0" indent="0">
              <a:buNone/>
              <a:defRPr sz="1000" baseline="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t>
            </a:r>
            <a:r>
              <a:rPr lang="en-US" dirty="0">
                <a:effectLst/>
                <a:latin typeface="Helvetica" charset="0"/>
              </a:rPr>
              <a:t>classification text</a:t>
            </a:r>
          </a:p>
        </p:txBody>
      </p:sp>
      <p:cxnSp>
        <p:nvCxnSpPr>
          <p:cNvPr id="20" name="Straight Connector 19"/>
          <p:cNvCxnSpPr/>
          <p:nvPr/>
        </p:nvCxnSpPr>
        <p:spPr>
          <a:xfrm>
            <a:off x="4191001"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91001"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91001" y="3855309"/>
            <a:ext cx="7048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054233"/>
      </p:ext>
    </p:extLst>
  </p:cSld>
  <p:clrMapOvr>
    <a:masterClrMapping/>
  </p:clrMapOvr>
  <p:extLst mod="1">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lide 5 Light">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endParaRPr lang="en-US" dirty="0">
              <a:solidFill>
                <a:srgbClr val="FFFFFF">
                  <a:lumMod val="50000"/>
                </a:srgbClr>
              </a:solidFill>
            </a:endParaRPr>
          </a:p>
        </p:txBody>
      </p:sp>
      <p:sp>
        <p:nvSpPr>
          <p:cNvPr id="5" name="Footer Placeholder 4"/>
          <p:cNvSpPr>
            <a:spLocks noGrp="1"/>
          </p:cNvSpPr>
          <p:nvPr>
            <p:ph type="ftr" sz="quarter" idx="16"/>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17"/>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2" y="667"/>
            <a:ext cx="12172697" cy="6856666"/>
          </a:xfrm>
          <a:prstGeom prst="rect">
            <a:avLst/>
          </a:prstGeom>
        </p:spPr>
      </p:pic>
      <p:sp>
        <p:nvSpPr>
          <p:cNvPr id="2" name="Title 1"/>
          <p:cNvSpPr>
            <a:spLocks noGrp="1"/>
          </p:cNvSpPr>
          <p:nvPr>
            <p:ph type="ctrTitle" hasCustomPrompt="1"/>
          </p:nvPr>
        </p:nvSpPr>
        <p:spPr>
          <a:xfrm>
            <a:off x="4191001" y="1028702"/>
            <a:ext cx="7048500" cy="1485899"/>
          </a:xfrm>
          <a:prstGeom prst="rect">
            <a:avLst/>
          </a:prstGeom>
        </p:spPr>
        <p:txBody>
          <a:bodyPr anchor="t">
            <a:noAutofit/>
          </a:bodyPr>
          <a:lstStyle>
            <a:lvl1pPr algn="l">
              <a:defRPr sz="3200" baseline="0"/>
            </a:lvl1pPr>
          </a:lstStyle>
          <a:p>
            <a:r>
              <a:rPr lang="en-US" dirty="0"/>
              <a:t>Click to add title</a:t>
            </a:r>
            <a:br>
              <a:rPr lang="en-US" dirty="0"/>
            </a:br>
            <a:r>
              <a:rPr lang="en-US" dirty="0"/>
              <a:t>(recommended for titles that are 2-3 lines long) </a:t>
            </a:r>
          </a:p>
        </p:txBody>
      </p:sp>
      <p:sp>
        <p:nvSpPr>
          <p:cNvPr id="3" name="Subtitle 2"/>
          <p:cNvSpPr>
            <a:spLocks noGrp="1"/>
          </p:cNvSpPr>
          <p:nvPr>
            <p:ph type="subTitle" idx="1" hasCustomPrompt="1"/>
          </p:nvPr>
        </p:nvSpPr>
        <p:spPr>
          <a:xfrm>
            <a:off x="4191002" y="2514601"/>
            <a:ext cx="7048500" cy="342899"/>
          </a:xfrm>
        </p:spPr>
        <p:txBody>
          <a:bodyPr lIns="0" tIns="0" rIns="0" bIns="0">
            <a:noAutofit/>
          </a:bodyPr>
          <a:lstStyle>
            <a:lvl1pPr marL="0" indent="0" algn="l">
              <a:buNone/>
              <a:defRPr sz="160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2" name="Text Placeholder 11"/>
          <p:cNvSpPr>
            <a:spLocks noGrp="1"/>
          </p:cNvSpPr>
          <p:nvPr>
            <p:ph type="body" sz="quarter" idx="13" hasCustomPrompt="1"/>
          </p:nvPr>
        </p:nvSpPr>
        <p:spPr>
          <a:xfrm>
            <a:off x="4191001" y="2857501"/>
            <a:ext cx="7048500" cy="775386"/>
          </a:xfrm>
        </p:spPr>
        <p:txBody>
          <a:bodyPr lIns="0" tIns="0" rIns="0" bIns="0">
            <a:normAutofit/>
          </a:bodyPr>
          <a:lstStyle>
            <a:lvl1pPr marL="0" marR="0" indent="0" algn="l" defTabSz="685800" rtl="0" eaLnBrk="1" fontAlgn="auto" latinLnBrk="0" hangingPunct="1">
              <a:lnSpc>
                <a:spcPct val="90000"/>
              </a:lnSpc>
              <a:spcBef>
                <a:spcPts val="0"/>
              </a:spcBef>
              <a:spcAft>
                <a:spcPts val="0"/>
              </a:spcAft>
              <a:buClrTx/>
              <a:buSzTx/>
              <a:buFont typeface="Arial"/>
              <a:buNone/>
              <a:tabLst/>
              <a:defRPr sz="120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97" y="664602"/>
            <a:ext cx="3378200" cy="1657350"/>
          </a:xfrm>
          <a:prstGeom prst="rect">
            <a:avLst/>
          </a:prstGeom>
        </p:spPr>
      </p:pic>
      <p:cxnSp>
        <p:nvCxnSpPr>
          <p:cNvPr id="8" name="Straight Connector 7"/>
          <p:cNvCxnSpPr/>
          <p:nvPr/>
        </p:nvCxnSpPr>
        <p:spPr>
          <a:xfrm>
            <a:off x="4191001" y="3855309"/>
            <a:ext cx="704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1" y="3976706"/>
            <a:ext cx="7048500" cy="2195494"/>
          </a:xfrm>
        </p:spPr>
        <p:txBody>
          <a:bodyPr lIns="0" tIns="0" rIns="0" bIns="0">
            <a:normAutofit/>
          </a:bodyPr>
          <a:lstStyle>
            <a:lvl1pPr marL="0" indent="0">
              <a:buNone/>
              <a:defRPr sz="1000" baseline="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effectLst/>
                <a:latin typeface="Helvetica" charset="0"/>
              </a:rPr>
              <a:t>Click to add classification text</a:t>
            </a:r>
          </a:p>
        </p:txBody>
      </p:sp>
    </p:spTree>
    <p:extLst>
      <p:ext uri="{BB962C8B-B14F-4D97-AF65-F5344CB8AC3E}">
        <p14:creationId xmlns:p14="http://schemas.microsoft.com/office/powerpoint/2010/main" val="3352773549"/>
      </p:ext>
    </p:extLst>
  </p:cSld>
  <p:clrMapOvr>
    <a:masterClrMapping/>
  </p:clrMapOvr>
  <p:extLst mod="1">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419100"/>
            <a:ext cx="11277600" cy="762000"/>
          </a:xfrm>
          <a:prstGeom prst="rect">
            <a:avLst/>
          </a:prstGeom>
        </p:spPr>
        <p:txBody>
          <a:bodyPr>
            <a:normAutofit/>
          </a:bodyPr>
          <a:lstStyle>
            <a:lvl1pPr>
              <a:defRPr sz="2800"/>
            </a:lvl1pPr>
          </a:lstStyle>
          <a:p>
            <a:r>
              <a:rPr lang="en-US" dirty="0"/>
              <a:t>Click to add title</a:t>
            </a:r>
          </a:p>
        </p:txBody>
      </p:sp>
      <p:sp>
        <p:nvSpPr>
          <p:cNvPr id="2" name="Date Placeholder 1"/>
          <p:cNvSpPr>
            <a:spLocks noGrp="1"/>
          </p:cNvSpPr>
          <p:nvPr>
            <p:ph type="dt" sz="half" idx="10"/>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8" name="Slide Number Placeholder 7"/>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11" name="Content Placeholder 10"/>
          <p:cNvSpPr>
            <a:spLocks noGrp="1"/>
          </p:cNvSpPr>
          <p:nvPr>
            <p:ph sz="quarter" idx="13" hasCustomPrompt="1"/>
          </p:nvPr>
        </p:nvSpPr>
        <p:spPr>
          <a:xfrm>
            <a:off x="952501" y="1181100"/>
            <a:ext cx="10286999" cy="49911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2188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8" name="Slide Number Placeholder 7"/>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9" name="Title 1"/>
          <p:cNvSpPr>
            <a:spLocks noGrp="1"/>
          </p:cNvSpPr>
          <p:nvPr>
            <p:ph type="title" hasCustomPrompt="1"/>
          </p:nvPr>
        </p:nvSpPr>
        <p:spPr>
          <a:xfrm>
            <a:off x="457200" y="426028"/>
            <a:ext cx="11277600" cy="342899"/>
          </a:xfrm>
          <a:prstGeom prst="rect">
            <a:avLst/>
          </a:prstGeom>
        </p:spPr>
        <p:txBody>
          <a:bodyPr>
            <a:noAutofit/>
          </a:bodyPr>
          <a:lstStyle>
            <a:lvl1pPr>
              <a:defRPr sz="2800"/>
            </a:lvl1pPr>
          </a:lstStyle>
          <a:p>
            <a:r>
              <a:rPr lang="en-US" dirty="0"/>
              <a:t>Click to add title </a:t>
            </a:r>
          </a:p>
        </p:txBody>
      </p:sp>
      <p:sp>
        <p:nvSpPr>
          <p:cNvPr id="10" name="Text Placeholder 8"/>
          <p:cNvSpPr>
            <a:spLocks noGrp="1"/>
          </p:cNvSpPr>
          <p:nvPr>
            <p:ph type="body" sz="quarter" idx="13" hasCustomPrompt="1"/>
          </p:nvPr>
        </p:nvSpPr>
        <p:spPr>
          <a:xfrm>
            <a:off x="457200" y="808308"/>
            <a:ext cx="11277600" cy="372793"/>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2" name="Content Placeholder 11"/>
          <p:cNvSpPr>
            <a:spLocks noGrp="1"/>
          </p:cNvSpPr>
          <p:nvPr>
            <p:ph sz="quarter" idx="14" hasCustomPrompt="1"/>
          </p:nvPr>
        </p:nvSpPr>
        <p:spPr>
          <a:xfrm>
            <a:off x="952501" y="1485900"/>
            <a:ext cx="10286999" cy="46863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085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E316A-2AE5-6B47-8876-5270F36C4D7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0170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762000"/>
          </a:xfrm>
          <a:prstGeom prst="rect">
            <a:avLst/>
          </a:prstGeom>
        </p:spPr>
        <p:txBody>
          <a:bodyPr/>
          <a:lstStyle/>
          <a:p>
            <a:r>
              <a:rPr lang="en-US" dirty="0"/>
              <a:t>Click to add title</a:t>
            </a:r>
          </a:p>
        </p:txBody>
      </p:sp>
      <p:sp>
        <p:nvSpPr>
          <p:cNvPr id="3" name="Content Placeholder 2"/>
          <p:cNvSpPr>
            <a:spLocks noGrp="1"/>
          </p:cNvSpPr>
          <p:nvPr>
            <p:ph idx="1" hasCustomPrompt="1"/>
          </p:nvPr>
        </p:nvSpPr>
        <p:spPr>
          <a:xfrm>
            <a:off x="952501" y="1181101"/>
            <a:ext cx="48895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hasCustomPrompt="1"/>
          </p:nvPr>
        </p:nvSpPr>
        <p:spPr>
          <a:xfrm>
            <a:off x="6350001" y="1181101"/>
            <a:ext cx="48895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2"/>
          <p:cNvSpPr>
            <a:spLocks noGrp="1"/>
          </p:cNvSpPr>
          <p:nvPr>
            <p:ph type="body" sz="quarter" idx="14" hasCustomPrompt="1"/>
          </p:nvPr>
        </p:nvSpPr>
        <p:spPr>
          <a:xfrm>
            <a:off x="952501" y="5577840"/>
            <a:ext cx="10286999"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callout text</a:t>
            </a:r>
          </a:p>
        </p:txBody>
      </p:sp>
      <p:sp>
        <p:nvSpPr>
          <p:cNvPr id="7" name="Date Placeholder 6"/>
          <p:cNvSpPr>
            <a:spLocks noGrp="1"/>
          </p:cNvSpPr>
          <p:nvPr>
            <p:ph type="dt" sz="half" idx="15"/>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16"/>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17"/>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2839580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1" y="1485901"/>
            <a:ext cx="48895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hasCustomPrompt="1"/>
          </p:nvPr>
        </p:nvSpPr>
        <p:spPr>
          <a:xfrm>
            <a:off x="6350001" y="1485901"/>
            <a:ext cx="48895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2"/>
          <p:cNvSpPr>
            <a:spLocks noGrp="1"/>
          </p:cNvSpPr>
          <p:nvPr>
            <p:ph type="body" sz="quarter" idx="14" hasCustomPrompt="1"/>
          </p:nvPr>
        </p:nvSpPr>
        <p:spPr>
          <a:xfrm>
            <a:off x="952501" y="5577840"/>
            <a:ext cx="10286999"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callout text</a:t>
            </a:r>
          </a:p>
        </p:txBody>
      </p:sp>
      <p:sp>
        <p:nvSpPr>
          <p:cNvPr id="7" name="Date Placeholder 6"/>
          <p:cNvSpPr>
            <a:spLocks noGrp="1"/>
          </p:cNvSpPr>
          <p:nvPr>
            <p:ph type="dt" sz="half" idx="15"/>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16"/>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17"/>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12" name="Title 1"/>
          <p:cNvSpPr>
            <a:spLocks noGrp="1"/>
          </p:cNvSpPr>
          <p:nvPr>
            <p:ph type="title" hasCustomPrompt="1"/>
          </p:nvPr>
        </p:nvSpPr>
        <p:spPr>
          <a:xfrm>
            <a:off x="457200" y="419101"/>
            <a:ext cx="11277600" cy="342899"/>
          </a:xfrm>
          <a:prstGeom prst="rect">
            <a:avLst/>
          </a:prstGeom>
        </p:spPr>
        <p:txBody>
          <a:bodyPr>
            <a:noAutofit/>
          </a:bodyPr>
          <a:lstStyle>
            <a:lvl1pPr>
              <a:defRPr sz="2800"/>
            </a:lvl1pPr>
          </a:lstStyle>
          <a:p>
            <a:r>
              <a:rPr lang="en-US" dirty="0"/>
              <a:t>Click to add title </a:t>
            </a:r>
          </a:p>
        </p:txBody>
      </p:sp>
      <p:sp>
        <p:nvSpPr>
          <p:cNvPr id="13"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5178562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762000"/>
          </a:xfrm>
          <a:prstGeom prst="rect">
            <a:avLst/>
          </a:prstGeom>
        </p:spPr>
        <p:txBody>
          <a:bodyPr/>
          <a:lstStyle/>
          <a:p>
            <a:r>
              <a:rPr lang="en-US" dirty="0"/>
              <a:t>Click to add title</a:t>
            </a:r>
          </a:p>
        </p:txBody>
      </p:sp>
      <p:sp>
        <p:nvSpPr>
          <p:cNvPr id="13" name="Text Placeholder 12"/>
          <p:cNvSpPr>
            <a:spLocks noGrp="1"/>
          </p:cNvSpPr>
          <p:nvPr>
            <p:ph type="body" sz="quarter" idx="14" hasCustomPrompt="1"/>
          </p:nvPr>
        </p:nvSpPr>
        <p:spPr>
          <a:xfrm>
            <a:off x="1570485" y="5577840"/>
            <a:ext cx="3653528" cy="594360"/>
          </a:xfrm>
          <a:solidFill>
            <a:schemeClr val="accent2"/>
          </a:solidFill>
          <a:ln w="19050">
            <a:noFill/>
          </a:ln>
        </p:spPr>
        <p:txBody>
          <a:bodyPr anchor="ctr">
            <a:noAutofit/>
          </a:bodyPr>
          <a:lstStyle>
            <a:lvl1pPr marL="0" indent="0" algn="ctr">
              <a:buNone/>
              <a:defRPr sz="1600" b="1" baseline="0">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chart label</a:t>
            </a:r>
          </a:p>
        </p:txBody>
      </p:sp>
      <p:sp>
        <p:nvSpPr>
          <p:cNvPr id="10" name="Text Placeholder 12"/>
          <p:cNvSpPr>
            <a:spLocks noGrp="1"/>
          </p:cNvSpPr>
          <p:nvPr>
            <p:ph type="body" sz="quarter" idx="15" hasCustomPrompt="1"/>
          </p:nvPr>
        </p:nvSpPr>
        <p:spPr>
          <a:xfrm>
            <a:off x="6967985" y="5577840"/>
            <a:ext cx="3653528"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chart label</a:t>
            </a:r>
          </a:p>
        </p:txBody>
      </p:sp>
      <p:sp>
        <p:nvSpPr>
          <p:cNvPr id="9" name="Chart Placeholder 8"/>
          <p:cNvSpPr>
            <a:spLocks noGrp="1"/>
          </p:cNvSpPr>
          <p:nvPr>
            <p:ph type="chart" sz="quarter" idx="16" hasCustomPrompt="1"/>
          </p:nvPr>
        </p:nvSpPr>
        <p:spPr>
          <a:xfrm>
            <a:off x="952500" y="1181101"/>
            <a:ext cx="4889499" cy="4176714"/>
          </a:xfrm>
        </p:spPr>
        <p:txBody>
          <a:bodyPr anchor="ctr">
            <a:normAutofit/>
          </a:bodyPr>
          <a:lstStyle>
            <a:lvl1pPr marL="0" indent="0" algn="ctr">
              <a:buNone/>
              <a:defRPr sz="2000"/>
            </a:lvl1pPr>
          </a:lstStyle>
          <a:p>
            <a:r>
              <a:rPr lang="en-US" dirty="0"/>
              <a:t>Click to add chart</a:t>
            </a:r>
          </a:p>
        </p:txBody>
      </p:sp>
      <p:sp>
        <p:nvSpPr>
          <p:cNvPr id="15" name="Chart Placeholder 8"/>
          <p:cNvSpPr>
            <a:spLocks noGrp="1"/>
          </p:cNvSpPr>
          <p:nvPr>
            <p:ph type="chart" sz="quarter" idx="17" hasCustomPrompt="1"/>
          </p:nvPr>
        </p:nvSpPr>
        <p:spPr>
          <a:xfrm>
            <a:off x="6350001" y="1181101"/>
            <a:ext cx="4889500" cy="4176714"/>
          </a:xfrm>
        </p:spPr>
        <p:txBody>
          <a:bodyPr anchor="ctr">
            <a:normAutofit/>
          </a:bodyPr>
          <a:lstStyle>
            <a:lvl1pPr marL="0" indent="0" algn="ctr">
              <a:buNone/>
              <a:defRPr sz="2000"/>
            </a:lvl1pPr>
          </a:lstStyle>
          <a:p>
            <a:r>
              <a:rPr lang="en-US" dirty="0"/>
              <a:t>Click to add chart</a:t>
            </a:r>
          </a:p>
        </p:txBody>
      </p:sp>
      <p:sp>
        <p:nvSpPr>
          <p:cNvPr id="3" name="Date Placeholder 2"/>
          <p:cNvSpPr>
            <a:spLocks noGrp="1"/>
          </p:cNvSpPr>
          <p:nvPr>
            <p:ph type="dt" sz="half" idx="18"/>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19"/>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8" name="Slide Number Placeholder 7"/>
          <p:cNvSpPr>
            <a:spLocks noGrp="1"/>
          </p:cNvSpPr>
          <p:nvPr>
            <p:ph type="sldNum" sz="quarter" idx="20"/>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40517420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1570485" y="5577840"/>
            <a:ext cx="3653528" cy="594360"/>
          </a:xfrm>
          <a:solidFill>
            <a:schemeClr val="accent2"/>
          </a:solidFill>
          <a:ln w="19050">
            <a:noFill/>
          </a:ln>
        </p:spPr>
        <p:txBody>
          <a:bodyPr anchor="ctr">
            <a:noAutofit/>
          </a:bodyPr>
          <a:lstStyle>
            <a:lvl1pPr marL="0" indent="0" algn="ctr">
              <a:buNone/>
              <a:defRPr sz="1600" b="1" baseline="0">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chart label</a:t>
            </a:r>
          </a:p>
        </p:txBody>
      </p:sp>
      <p:sp>
        <p:nvSpPr>
          <p:cNvPr id="10" name="Text Placeholder 12"/>
          <p:cNvSpPr>
            <a:spLocks noGrp="1"/>
          </p:cNvSpPr>
          <p:nvPr>
            <p:ph type="body" sz="quarter" idx="15" hasCustomPrompt="1"/>
          </p:nvPr>
        </p:nvSpPr>
        <p:spPr>
          <a:xfrm>
            <a:off x="6967985" y="5577840"/>
            <a:ext cx="3653528"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chart label</a:t>
            </a:r>
          </a:p>
        </p:txBody>
      </p:sp>
      <p:sp>
        <p:nvSpPr>
          <p:cNvPr id="9" name="Chart Placeholder 8"/>
          <p:cNvSpPr>
            <a:spLocks noGrp="1"/>
          </p:cNvSpPr>
          <p:nvPr>
            <p:ph type="chart" sz="quarter" idx="16" hasCustomPrompt="1"/>
          </p:nvPr>
        </p:nvSpPr>
        <p:spPr>
          <a:xfrm>
            <a:off x="952500" y="1485900"/>
            <a:ext cx="4889499" cy="3871915"/>
          </a:xfrm>
        </p:spPr>
        <p:txBody>
          <a:bodyPr anchor="ctr">
            <a:normAutofit/>
          </a:bodyPr>
          <a:lstStyle>
            <a:lvl1pPr marL="0" indent="0" algn="ctr">
              <a:buNone/>
              <a:defRPr sz="2000"/>
            </a:lvl1pPr>
          </a:lstStyle>
          <a:p>
            <a:r>
              <a:rPr lang="en-US" dirty="0"/>
              <a:t>Click to add chart</a:t>
            </a:r>
          </a:p>
        </p:txBody>
      </p:sp>
      <p:sp>
        <p:nvSpPr>
          <p:cNvPr id="15" name="Chart Placeholder 8"/>
          <p:cNvSpPr>
            <a:spLocks noGrp="1"/>
          </p:cNvSpPr>
          <p:nvPr>
            <p:ph type="chart" sz="quarter" idx="17" hasCustomPrompt="1"/>
          </p:nvPr>
        </p:nvSpPr>
        <p:spPr>
          <a:xfrm>
            <a:off x="6350001" y="1485900"/>
            <a:ext cx="4889500" cy="3871915"/>
          </a:xfrm>
        </p:spPr>
        <p:txBody>
          <a:bodyPr anchor="ctr">
            <a:normAutofit/>
          </a:bodyPr>
          <a:lstStyle>
            <a:lvl1pPr marL="0" indent="0" algn="ctr">
              <a:buNone/>
              <a:defRPr sz="2000"/>
            </a:lvl1pPr>
          </a:lstStyle>
          <a:p>
            <a:r>
              <a:rPr lang="en-US" dirty="0"/>
              <a:t>Click to add chart</a:t>
            </a:r>
          </a:p>
        </p:txBody>
      </p:sp>
      <p:sp>
        <p:nvSpPr>
          <p:cNvPr id="3" name="Date Placeholder 2"/>
          <p:cNvSpPr>
            <a:spLocks noGrp="1"/>
          </p:cNvSpPr>
          <p:nvPr>
            <p:ph type="dt" sz="half" idx="18"/>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19"/>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8" name="Slide Number Placeholder 7"/>
          <p:cNvSpPr>
            <a:spLocks noGrp="1"/>
          </p:cNvSpPr>
          <p:nvPr>
            <p:ph type="sldNum" sz="quarter" idx="20"/>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11" name="Title 1"/>
          <p:cNvSpPr>
            <a:spLocks noGrp="1"/>
          </p:cNvSpPr>
          <p:nvPr>
            <p:ph type="title" hasCustomPrompt="1"/>
          </p:nvPr>
        </p:nvSpPr>
        <p:spPr>
          <a:xfrm>
            <a:off x="457200" y="419101"/>
            <a:ext cx="11277600" cy="342899"/>
          </a:xfrm>
          <a:prstGeom prst="rect">
            <a:avLst/>
          </a:prstGeom>
        </p:spPr>
        <p:txBody>
          <a:bodyPr>
            <a:noAutofit/>
          </a:bodyPr>
          <a:lstStyle>
            <a:lvl1pPr>
              <a:defRPr sz="2800"/>
            </a:lvl1pPr>
          </a:lstStyle>
          <a:p>
            <a:r>
              <a:rPr lang="en-US" dirty="0"/>
              <a:t>Click to add title </a:t>
            </a:r>
          </a:p>
        </p:txBody>
      </p:sp>
      <p:sp>
        <p:nvSpPr>
          <p:cNvPr id="12" name="Text Placeholder 8"/>
          <p:cNvSpPr>
            <a:spLocks noGrp="1"/>
          </p:cNvSpPr>
          <p:nvPr>
            <p:ph type="body" sz="quarter" idx="21"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4927627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7" y="3947161"/>
            <a:ext cx="2997155" cy="1234441"/>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6" name="Text Placeholder 9"/>
          <p:cNvSpPr>
            <a:spLocks noGrp="1"/>
          </p:cNvSpPr>
          <p:nvPr>
            <p:ph type="body" sz="quarter" idx="16" hasCustomPrompt="1"/>
          </p:nvPr>
        </p:nvSpPr>
        <p:spPr>
          <a:xfrm>
            <a:off x="952502" y="3642360"/>
            <a:ext cx="2997196"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5" y="3947161"/>
            <a:ext cx="2979692" cy="1234441"/>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3" name="Text Placeholder 9"/>
          <p:cNvSpPr>
            <a:spLocks noGrp="1"/>
          </p:cNvSpPr>
          <p:nvPr>
            <p:ph type="body" sz="quarter" idx="18" hasCustomPrompt="1"/>
          </p:nvPr>
        </p:nvSpPr>
        <p:spPr>
          <a:xfrm>
            <a:off x="4606110" y="3642360"/>
            <a:ext cx="2979733"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42301" y="3947161"/>
            <a:ext cx="2997203" cy="1234441"/>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5" name="Text Placeholder 9"/>
          <p:cNvSpPr>
            <a:spLocks noGrp="1"/>
          </p:cNvSpPr>
          <p:nvPr>
            <p:ph type="body" sz="quarter" idx="20" hasCustomPrompt="1"/>
          </p:nvPr>
        </p:nvSpPr>
        <p:spPr>
          <a:xfrm>
            <a:off x="8242254" y="3642360"/>
            <a:ext cx="2997244"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heading</a:t>
            </a:r>
          </a:p>
        </p:txBody>
      </p:sp>
      <p:cxnSp>
        <p:nvCxnSpPr>
          <p:cNvPr id="3" name="Straight Connector 2"/>
          <p:cNvCxnSpPr/>
          <p:nvPr/>
        </p:nvCxnSpPr>
        <p:spPr>
          <a:xfrm>
            <a:off x="4277927" y="1181101"/>
            <a:ext cx="0" cy="40005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81101"/>
            <a:ext cx="0" cy="40005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1" y="1181101"/>
            <a:ext cx="2997200" cy="225179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7" name="Picture Placeholder 8"/>
          <p:cNvSpPr>
            <a:spLocks noGrp="1"/>
          </p:cNvSpPr>
          <p:nvPr>
            <p:ph type="pic" sz="quarter" idx="22" hasCustomPrompt="1"/>
          </p:nvPr>
        </p:nvSpPr>
        <p:spPr>
          <a:xfrm>
            <a:off x="4606106" y="1181101"/>
            <a:ext cx="2979737" cy="225179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8" name="Picture Placeholder 8"/>
          <p:cNvSpPr>
            <a:spLocks noGrp="1"/>
          </p:cNvSpPr>
          <p:nvPr>
            <p:ph type="pic" sz="quarter" idx="23" hasCustomPrompt="1"/>
          </p:nvPr>
        </p:nvSpPr>
        <p:spPr>
          <a:xfrm>
            <a:off x="8242252" y="1181101"/>
            <a:ext cx="2997248" cy="225179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7" name="Date Placeholder 6"/>
          <p:cNvSpPr>
            <a:spLocks noGrp="1"/>
          </p:cNvSpPr>
          <p:nvPr>
            <p:ph type="dt" sz="half" idx="24"/>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2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2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17" name="Text Placeholder 12"/>
          <p:cNvSpPr>
            <a:spLocks noGrp="1"/>
          </p:cNvSpPr>
          <p:nvPr>
            <p:ph type="body" sz="quarter" idx="14" hasCustomPrompt="1"/>
          </p:nvPr>
        </p:nvSpPr>
        <p:spPr>
          <a:xfrm>
            <a:off x="952501" y="5577840"/>
            <a:ext cx="10286999"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callout text</a:t>
            </a:r>
          </a:p>
        </p:txBody>
      </p:sp>
      <p:sp>
        <p:nvSpPr>
          <p:cNvPr id="2" name="Title 1"/>
          <p:cNvSpPr>
            <a:spLocks noGrp="1"/>
          </p:cNvSpPr>
          <p:nvPr>
            <p:ph type="title" hasCustomPrompt="1"/>
          </p:nvPr>
        </p:nvSpPr>
        <p:spPr>
          <a:xfrm>
            <a:off x="457200" y="419100"/>
            <a:ext cx="11277600" cy="762000"/>
          </a:xfrm>
          <a:prstGeom prst="rect">
            <a:avLst/>
          </a:prstGeom>
        </p:spPr>
        <p:txBody>
          <a:bodyPr/>
          <a:lstStyle>
            <a:lvl1pPr>
              <a:defRPr baseline="0"/>
            </a:lvl1pPr>
          </a:lstStyle>
          <a:p>
            <a:r>
              <a:rPr lang="en-US" dirty="0"/>
              <a:t>Click to add title</a:t>
            </a:r>
          </a:p>
        </p:txBody>
      </p:sp>
    </p:spTree>
    <p:extLst>
      <p:ext uri="{BB962C8B-B14F-4D97-AF65-F5344CB8AC3E}">
        <p14:creationId xmlns:p14="http://schemas.microsoft.com/office/powerpoint/2010/main" val="570755072"/>
      </p:ext>
    </p:extLst>
  </p:cSld>
  <p:clrMapOvr>
    <a:masterClrMapping/>
  </p:clrMapOvr>
  <p:extLst mod="1">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7" y="4251961"/>
            <a:ext cx="2997155" cy="92964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6" name="Text Placeholder 9"/>
          <p:cNvSpPr>
            <a:spLocks noGrp="1"/>
          </p:cNvSpPr>
          <p:nvPr>
            <p:ph type="body" sz="quarter" idx="16" hasCustomPrompt="1"/>
          </p:nvPr>
        </p:nvSpPr>
        <p:spPr>
          <a:xfrm>
            <a:off x="952502" y="3947160"/>
            <a:ext cx="2997196"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5" y="4251961"/>
            <a:ext cx="2979692" cy="92964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3" name="Text Placeholder 9"/>
          <p:cNvSpPr>
            <a:spLocks noGrp="1"/>
          </p:cNvSpPr>
          <p:nvPr>
            <p:ph type="body" sz="quarter" idx="18" hasCustomPrompt="1"/>
          </p:nvPr>
        </p:nvSpPr>
        <p:spPr>
          <a:xfrm>
            <a:off x="4606110" y="3947160"/>
            <a:ext cx="2979733"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42301" y="4251961"/>
            <a:ext cx="2997203" cy="92964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5" name="Text Placeholder 9"/>
          <p:cNvSpPr>
            <a:spLocks noGrp="1"/>
          </p:cNvSpPr>
          <p:nvPr>
            <p:ph type="body" sz="quarter" idx="20" hasCustomPrompt="1"/>
          </p:nvPr>
        </p:nvSpPr>
        <p:spPr>
          <a:xfrm>
            <a:off x="8242254" y="3947160"/>
            <a:ext cx="2997244"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1" y="1485901"/>
            <a:ext cx="2997200" cy="225179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7" name="Picture Placeholder 8"/>
          <p:cNvSpPr>
            <a:spLocks noGrp="1"/>
          </p:cNvSpPr>
          <p:nvPr>
            <p:ph type="pic" sz="quarter" idx="22" hasCustomPrompt="1"/>
          </p:nvPr>
        </p:nvSpPr>
        <p:spPr>
          <a:xfrm>
            <a:off x="4606106" y="1485901"/>
            <a:ext cx="2979737" cy="225179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8" name="Picture Placeholder 8"/>
          <p:cNvSpPr>
            <a:spLocks noGrp="1"/>
          </p:cNvSpPr>
          <p:nvPr>
            <p:ph type="pic" sz="quarter" idx="23" hasCustomPrompt="1"/>
          </p:nvPr>
        </p:nvSpPr>
        <p:spPr>
          <a:xfrm>
            <a:off x="8242252" y="1485901"/>
            <a:ext cx="2997248" cy="225179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7" name="Date Placeholder 6"/>
          <p:cNvSpPr>
            <a:spLocks noGrp="1"/>
          </p:cNvSpPr>
          <p:nvPr>
            <p:ph type="dt" sz="half" idx="24"/>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2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2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18" name="Title 1"/>
          <p:cNvSpPr>
            <a:spLocks noGrp="1"/>
          </p:cNvSpPr>
          <p:nvPr>
            <p:ph type="title" hasCustomPrompt="1"/>
          </p:nvPr>
        </p:nvSpPr>
        <p:spPr>
          <a:xfrm>
            <a:off x="457200" y="419101"/>
            <a:ext cx="11277600" cy="342899"/>
          </a:xfrm>
          <a:prstGeom prst="rect">
            <a:avLst/>
          </a:prstGeo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44" name="Text Placeholder 12"/>
          <p:cNvSpPr>
            <a:spLocks noGrp="1"/>
          </p:cNvSpPr>
          <p:nvPr>
            <p:ph type="body" sz="quarter" idx="14" hasCustomPrompt="1"/>
          </p:nvPr>
        </p:nvSpPr>
        <p:spPr>
          <a:xfrm>
            <a:off x="952501" y="5577840"/>
            <a:ext cx="10286999"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callout text</a:t>
            </a:r>
          </a:p>
        </p:txBody>
      </p:sp>
    </p:spTree>
    <p:extLst>
      <p:ext uri="{BB962C8B-B14F-4D97-AF65-F5344CB8AC3E}">
        <p14:creationId xmlns:p14="http://schemas.microsoft.com/office/powerpoint/2010/main" val="875977708"/>
      </p:ext>
    </p:extLst>
  </p:cSld>
  <p:clrMapOvr>
    <a:masterClrMapping/>
  </p:clrMapOvr>
  <p:extLst mod="1">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7" y="3421380"/>
            <a:ext cx="2301349" cy="17602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6" name="Text Placeholder 9"/>
          <p:cNvSpPr>
            <a:spLocks noGrp="1"/>
          </p:cNvSpPr>
          <p:nvPr>
            <p:ph type="body" sz="quarter" idx="16" hasCustomPrompt="1"/>
          </p:nvPr>
        </p:nvSpPr>
        <p:spPr>
          <a:xfrm>
            <a:off x="952503" y="3116580"/>
            <a:ext cx="2301381"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22" name="Content Placeholder 2"/>
          <p:cNvSpPr>
            <a:spLocks noGrp="1"/>
          </p:cNvSpPr>
          <p:nvPr>
            <p:ph idx="17" hasCustomPrompt="1"/>
          </p:nvPr>
        </p:nvSpPr>
        <p:spPr>
          <a:xfrm>
            <a:off x="3614419" y="3421380"/>
            <a:ext cx="2301352" cy="17602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3" name="Text Placeholder 9"/>
          <p:cNvSpPr>
            <a:spLocks noGrp="1"/>
          </p:cNvSpPr>
          <p:nvPr>
            <p:ph type="body" sz="quarter" idx="18" hasCustomPrompt="1"/>
          </p:nvPr>
        </p:nvSpPr>
        <p:spPr>
          <a:xfrm>
            <a:off x="3614372" y="3116580"/>
            <a:ext cx="2301384"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24" name="Content Placeholder 2"/>
          <p:cNvSpPr>
            <a:spLocks noGrp="1"/>
          </p:cNvSpPr>
          <p:nvPr>
            <p:ph idx="19" hasCustomPrompt="1"/>
          </p:nvPr>
        </p:nvSpPr>
        <p:spPr>
          <a:xfrm>
            <a:off x="6276288" y="3421380"/>
            <a:ext cx="2301352" cy="17602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5" name="Text Placeholder 9"/>
          <p:cNvSpPr>
            <a:spLocks noGrp="1"/>
          </p:cNvSpPr>
          <p:nvPr>
            <p:ph type="body" sz="quarter" idx="20" hasCustomPrompt="1"/>
          </p:nvPr>
        </p:nvSpPr>
        <p:spPr>
          <a:xfrm>
            <a:off x="6276241" y="3116580"/>
            <a:ext cx="2301384"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9" name="Picture Placeholder 8"/>
          <p:cNvSpPr>
            <a:spLocks noGrp="1"/>
          </p:cNvSpPr>
          <p:nvPr>
            <p:ph type="pic" sz="quarter" idx="21" hasCustomPrompt="1"/>
          </p:nvPr>
        </p:nvSpPr>
        <p:spPr>
          <a:xfrm>
            <a:off x="952501" y="1181101"/>
            <a:ext cx="2301384"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7" name="Picture Placeholder 8"/>
          <p:cNvSpPr>
            <a:spLocks noGrp="1"/>
          </p:cNvSpPr>
          <p:nvPr>
            <p:ph type="pic" sz="quarter" idx="22" hasCustomPrompt="1"/>
          </p:nvPr>
        </p:nvSpPr>
        <p:spPr>
          <a:xfrm>
            <a:off x="3614369" y="1181101"/>
            <a:ext cx="2301387"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8" name="Picture Placeholder 8"/>
          <p:cNvSpPr>
            <a:spLocks noGrp="1"/>
          </p:cNvSpPr>
          <p:nvPr>
            <p:ph type="pic" sz="quarter" idx="23" hasCustomPrompt="1"/>
          </p:nvPr>
        </p:nvSpPr>
        <p:spPr>
          <a:xfrm>
            <a:off x="6276239" y="1181101"/>
            <a:ext cx="2301387"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7" name="Date Placeholder 6"/>
          <p:cNvSpPr>
            <a:spLocks noGrp="1"/>
          </p:cNvSpPr>
          <p:nvPr>
            <p:ph type="dt" sz="half" idx="24"/>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2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2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2" name="Title 1"/>
          <p:cNvSpPr>
            <a:spLocks noGrp="1"/>
          </p:cNvSpPr>
          <p:nvPr>
            <p:ph type="title" hasCustomPrompt="1"/>
          </p:nvPr>
        </p:nvSpPr>
        <p:spPr>
          <a:xfrm>
            <a:off x="457200" y="419100"/>
            <a:ext cx="11277600" cy="762000"/>
          </a:xfrm>
          <a:prstGeom prst="rect">
            <a:avLst/>
          </a:prstGeom>
        </p:spPr>
        <p:txBody>
          <a:bodyPr/>
          <a:lstStyle/>
          <a:p>
            <a:r>
              <a:rPr lang="en-US" dirty="0"/>
              <a:t>Click to add title</a:t>
            </a:r>
          </a:p>
        </p:txBody>
      </p:sp>
      <p:sp>
        <p:nvSpPr>
          <p:cNvPr id="33" name="Content Placeholder 2"/>
          <p:cNvSpPr>
            <a:spLocks noGrp="1"/>
          </p:cNvSpPr>
          <p:nvPr>
            <p:ph idx="27" hasCustomPrompt="1"/>
          </p:nvPr>
        </p:nvSpPr>
        <p:spPr>
          <a:xfrm>
            <a:off x="8938158" y="3421380"/>
            <a:ext cx="2301351" cy="17602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34" name="Text Placeholder 9"/>
          <p:cNvSpPr>
            <a:spLocks noGrp="1"/>
          </p:cNvSpPr>
          <p:nvPr>
            <p:ph type="body" sz="quarter" idx="28" hasCustomPrompt="1"/>
          </p:nvPr>
        </p:nvSpPr>
        <p:spPr>
          <a:xfrm>
            <a:off x="8938110" y="3116580"/>
            <a:ext cx="2301383"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35" name="Picture Placeholder 8"/>
          <p:cNvSpPr>
            <a:spLocks noGrp="1"/>
          </p:cNvSpPr>
          <p:nvPr>
            <p:ph type="pic" sz="quarter" idx="29" hasCustomPrompt="1"/>
          </p:nvPr>
        </p:nvSpPr>
        <p:spPr>
          <a:xfrm>
            <a:off x="8938109" y="1181101"/>
            <a:ext cx="2301385"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36" name="Text Placeholder 12"/>
          <p:cNvSpPr>
            <a:spLocks noGrp="1"/>
          </p:cNvSpPr>
          <p:nvPr>
            <p:ph type="body" sz="quarter" idx="14" hasCustomPrompt="1"/>
          </p:nvPr>
        </p:nvSpPr>
        <p:spPr>
          <a:xfrm>
            <a:off x="952501" y="5577840"/>
            <a:ext cx="10286999"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callout text</a:t>
            </a:r>
          </a:p>
        </p:txBody>
      </p:sp>
    </p:spTree>
    <p:extLst>
      <p:ext uri="{BB962C8B-B14F-4D97-AF65-F5344CB8AC3E}">
        <p14:creationId xmlns:p14="http://schemas.microsoft.com/office/powerpoint/2010/main" val="487981656"/>
      </p:ext>
    </p:extLst>
  </p:cSld>
  <p:clrMapOvr>
    <a:masterClrMapping/>
  </p:clrMapOvr>
  <p:extLst mod="1">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7" y="3726180"/>
            <a:ext cx="2301349" cy="14554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6" name="Text Placeholder 9"/>
          <p:cNvSpPr>
            <a:spLocks noGrp="1"/>
          </p:cNvSpPr>
          <p:nvPr>
            <p:ph type="body" sz="quarter" idx="16" hasCustomPrompt="1"/>
          </p:nvPr>
        </p:nvSpPr>
        <p:spPr>
          <a:xfrm>
            <a:off x="952503" y="3421380"/>
            <a:ext cx="2301381"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22" name="Content Placeholder 2"/>
          <p:cNvSpPr>
            <a:spLocks noGrp="1"/>
          </p:cNvSpPr>
          <p:nvPr>
            <p:ph idx="17" hasCustomPrompt="1"/>
          </p:nvPr>
        </p:nvSpPr>
        <p:spPr>
          <a:xfrm>
            <a:off x="3614419" y="3726180"/>
            <a:ext cx="2301352" cy="14554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3" name="Text Placeholder 9"/>
          <p:cNvSpPr>
            <a:spLocks noGrp="1"/>
          </p:cNvSpPr>
          <p:nvPr>
            <p:ph type="body" sz="quarter" idx="18" hasCustomPrompt="1"/>
          </p:nvPr>
        </p:nvSpPr>
        <p:spPr>
          <a:xfrm>
            <a:off x="3614372" y="3421380"/>
            <a:ext cx="2301384"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24" name="Content Placeholder 2"/>
          <p:cNvSpPr>
            <a:spLocks noGrp="1"/>
          </p:cNvSpPr>
          <p:nvPr>
            <p:ph idx="19" hasCustomPrompt="1"/>
          </p:nvPr>
        </p:nvSpPr>
        <p:spPr>
          <a:xfrm>
            <a:off x="6276288" y="3726180"/>
            <a:ext cx="2301352" cy="14554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5" name="Text Placeholder 9"/>
          <p:cNvSpPr>
            <a:spLocks noGrp="1"/>
          </p:cNvSpPr>
          <p:nvPr>
            <p:ph type="body" sz="quarter" idx="20" hasCustomPrompt="1"/>
          </p:nvPr>
        </p:nvSpPr>
        <p:spPr>
          <a:xfrm>
            <a:off x="6276241" y="3421380"/>
            <a:ext cx="2301384"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9" name="Picture Placeholder 8"/>
          <p:cNvSpPr>
            <a:spLocks noGrp="1"/>
          </p:cNvSpPr>
          <p:nvPr>
            <p:ph type="pic" sz="quarter" idx="21" hasCustomPrompt="1"/>
          </p:nvPr>
        </p:nvSpPr>
        <p:spPr>
          <a:xfrm>
            <a:off x="952501" y="1485901"/>
            <a:ext cx="2301384"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7" name="Picture Placeholder 8"/>
          <p:cNvSpPr>
            <a:spLocks noGrp="1"/>
          </p:cNvSpPr>
          <p:nvPr>
            <p:ph type="pic" sz="quarter" idx="22" hasCustomPrompt="1"/>
          </p:nvPr>
        </p:nvSpPr>
        <p:spPr>
          <a:xfrm>
            <a:off x="3614369" y="1485901"/>
            <a:ext cx="2301387"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28" name="Picture Placeholder 8"/>
          <p:cNvSpPr>
            <a:spLocks noGrp="1"/>
          </p:cNvSpPr>
          <p:nvPr>
            <p:ph type="pic" sz="quarter" idx="23" hasCustomPrompt="1"/>
          </p:nvPr>
        </p:nvSpPr>
        <p:spPr>
          <a:xfrm>
            <a:off x="6276239" y="1485901"/>
            <a:ext cx="2301387"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7" name="Date Placeholder 6"/>
          <p:cNvSpPr>
            <a:spLocks noGrp="1"/>
          </p:cNvSpPr>
          <p:nvPr>
            <p:ph type="dt" sz="half" idx="24"/>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2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2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33" name="Content Placeholder 2"/>
          <p:cNvSpPr>
            <a:spLocks noGrp="1"/>
          </p:cNvSpPr>
          <p:nvPr>
            <p:ph idx="27" hasCustomPrompt="1"/>
          </p:nvPr>
        </p:nvSpPr>
        <p:spPr>
          <a:xfrm>
            <a:off x="8938158" y="3726180"/>
            <a:ext cx="2301351" cy="1455420"/>
          </a:xfrm>
        </p:spPr>
        <p:txBody>
          <a:bodyPr>
            <a:norm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34" name="Text Placeholder 9"/>
          <p:cNvSpPr>
            <a:spLocks noGrp="1"/>
          </p:cNvSpPr>
          <p:nvPr>
            <p:ph type="body" sz="quarter" idx="28" hasCustomPrompt="1"/>
          </p:nvPr>
        </p:nvSpPr>
        <p:spPr>
          <a:xfrm>
            <a:off x="8938110" y="3421380"/>
            <a:ext cx="2301383" cy="304800"/>
          </a:xfrm>
        </p:spPr>
        <p:txBody>
          <a:bodyPr anchor="t">
            <a:noAutofit/>
          </a:bodyPr>
          <a:lstStyle>
            <a:lvl1pPr marL="0" indent="0">
              <a:buNone/>
              <a:defRPr sz="1600" b="1"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title</a:t>
            </a:r>
          </a:p>
        </p:txBody>
      </p:sp>
      <p:sp>
        <p:nvSpPr>
          <p:cNvPr id="35" name="Picture Placeholder 8"/>
          <p:cNvSpPr>
            <a:spLocks noGrp="1"/>
          </p:cNvSpPr>
          <p:nvPr>
            <p:ph type="pic" sz="quarter" idx="29" hasCustomPrompt="1"/>
          </p:nvPr>
        </p:nvSpPr>
        <p:spPr>
          <a:xfrm>
            <a:off x="8938109" y="1485901"/>
            <a:ext cx="2301385" cy="1726017"/>
          </a:xfrm>
          <a:solidFill>
            <a:schemeClr val="bg1">
              <a:lumMod val="85000"/>
            </a:schemeClr>
          </a:solidFill>
        </p:spPr>
        <p:txBody>
          <a:bodyPr anchor="ctr">
            <a:normAutofit/>
          </a:bodyPr>
          <a:lstStyle>
            <a:lvl1pPr marL="0" indent="0" algn="ctr">
              <a:buNone/>
              <a:defRPr sz="1400"/>
            </a:lvl1pPr>
          </a:lstStyle>
          <a:p>
            <a:r>
              <a:rPr lang="en-US" dirty="0"/>
              <a:t>Click to add image</a:t>
            </a:r>
          </a:p>
        </p:txBody>
      </p:sp>
      <p:sp>
        <p:nvSpPr>
          <p:cNvPr id="19" name="Title 1"/>
          <p:cNvSpPr>
            <a:spLocks noGrp="1"/>
          </p:cNvSpPr>
          <p:nvPr>
            <p:ph type="title" hasCustomPrompt="1"/>
          </p:nvPr>
        </p:nvSpPr>
        <p:spPr>
          <a:xfrm>
            <a:off x="457200" y="419101"/>
            <a:ext cx="11277600" cy="342899"/>
          </a:xfrm>
          <a:prstGeom prst="rect">
            <a:avLst/>
          </a:prstGeo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1" y="5577840"/>
            <a:ext cx="10286999" cy="594360"/>
          </a:xfrm>
          <a:solidFill>
            <a:schemeClr val="accent2"/>
          </a:solidFill>
          <a:ln w="19050">
            <a:noFill/>
          </a:ln>
        </p:spPr>
        <p:txBody>
          <a:bodyPr anchor="ctr">
            <a:noAutofit/>
          </a:bodyPr>
          <a:lstStyle>
            <a:lvl1pPr marL="0" indent="0" algn="ctr">
              <a:buNone/>
              <a:defRPr sz="1600" b="1">
                <a:solidFill>
                  <a:schemeClr val="bg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add callout text</a:t>
            </a:r>
          </a:p>
        </p:txBody>
      </p:sp>
    </p:spTree>
    <p:extLst>
      <p:ext uri="{BB962C8B-B14F-4D97-AF65-F5344CB8AC3E}">
        <p14:creationId xmlns:p14="http://schemas.microsoft.com/office/powerpoint/2010/main" val="3292795659"/>
      </p:ext>
    </p:extLst>
  </p:cSld>
  <p:clrMapOvr>
    <a:masterClrMapping/>
  </p:clrMapOvr>
  <p:extLst mod="1">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2"/>
            <a:ext cx="2463801"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1"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19" name="Text Placeholder 9"/>
          <p:cNvSpPr>
            <a:spLocks noGrp="1"/>
          </p:cNvSpPr>
          <p:nvPr>
            <p:ph type="body" sz="quarter" idx="22" hasCustomPrompt="1"/>
          </p:nvPr>
        </p:nvSpPr>
        <p:spPr>
          <a:xfrm>
            <a:off x="3581401" y="2834692"/>
            <a:ext cx="2446337"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7" y="1185863"/>
            <a:ext cx="2446337"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21" name="Text Placeholder 9"/>
          <p:cNvSpPr>
            <a:spLocks noGrp="1"/>
          </p:cNvSpPr>
          <p:nvPr>
            <p:ph type="body" sz="quarter" idx="24" hasCustomPrompt="1"/>
          </p:nvPr>
        </p:nvSpPr>
        <p:spPr>
          <a:xfrm>
            <a:off x="6181728" y="2834692"/>
            <a:ext cx="2446337" cy="258345"/>
          </a:xfrm>
        </p:spPr>
        <p:txBody>
          <a:bodyPr anchor="t">
            <a:noAutofit/>
          </a:bodyPr>
          <a:lstStyle>
            <a:lvl1pPr marL="0" marR="0" indent="0" algn="l" defTabSz="685800" rtl="0" eaLnBrk="1" fontAlgn="auto" latinLnBrk="0" hangingPunct="1">
              <a:lnSpc>
                <a:spcPct val="90000"/>
              </a:lnSpc>
              <a:spcBef>
                <a:spcPts val="1000"/>
              </a:spcBef>
              <a:spcAft>
                <a:spcPts val="0"/>
              </a:spcAft>
              <a:buClrTx/>
              <a:buSzTx/>
              <a:buFont typeface="Arial"/>
              <a:buNone/>
              <a:tabLst/>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30" y="1185863"/>
            <a:ext cx="2446337"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0" name="Text Placeholder 9"/>
          <p:cNvSpPr>
            <a:spLocks noGrp="1"/>
          </p:cNvSpPr>
          <p:nvPr>
            <p:ph type="body" sz="quarter" idx="26" hasCustomPrompt="1"/>
          </p:nvPr>
        </p:nvSpPr>
        <p:spPr>
          <a:xfrm>
            <a:off x="8793165" y="2834692"/>
            <a:ext cx="2446335"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5" y="1185863"/>
            <a:ext cx="2446335"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2" name="Text Placeholder 9"/>
          <p:cNvSpPr>
            <a:spLocks noGrp="1"/>
          </p:cNvSpPr>
          <p:nvPr>
            <p:ph type="body" sz="quarter" idx="28" hasCustomPrompt="1"/>
          </p:nvPr>
        </p:nvSpPr>
        <p:spPr>
          <a:xfrm>
            <a:off x="952501" y="5188536"/>
            <a:ext cx="2463801"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1"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4" name="Text Placeholder 9"/>
          <p:cNvSpPr>
            <a:spLocks noGrp="1"/>
          </p:cNvSpPr>
          <p:nvPr>
            <p:ph type="body" sz="quarter" idx="30" hasCustomPrompt="1"/>
          </p:nvPr>
        </p:nvSpPr>
        <p:spPr>
          <a:xfrm>
            <a:off x="3581401" y="5188536"/>
            <a:ext cx="2446337"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7" y="3548063"/>
            <a:ext cx="2446337"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6" name="Text Placeholder 9"/>
          <p:cNvSpPr>
            <a:spLocks noGrp="1"/>
          </p:cNvSpPr>
          <p:nvPr>
            <p:ph type="body" sz="quarter" idx="32" hasCustomPrompt="1"/>
          </p:nvPr>
        </p:nvSpPr>
        <p:spPr>
          <a:xfrm>
            <a:off x="6181728" y="5188536"/>
            <a:ext cx="2446337"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30" y="3548063"/>
            <a:ext cx="2446337"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8" name="Text Placeholder 9"/>
          <p:cNvSpPr>
            <a:spLocks noGrp="1"/>
          </p:cNvSpPr>
          <p:nvPr>
            <p:ph type="body" sz="quarter" idx="34" hasCustomPrompt="1"/>
          </p:nvPr>
        </p:nvSpPr>
        <p:spPr>
          <a:xfrm>
            <a:off x="8793165" y="5188536"/>
            <a:ext cx="2446335"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5" y="3548063"/>
            <a:ext cx="2446335"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2" name="Date Placeholder 1"/>
          <p:cNvSpPr>
            <a:spLocks noGrp="1"/>
          </p:cNvSpPr>
          <p:nvPr>
            <p:ph type="dt" sz="half" idx="36"/>
          </p:nvPr>
        </p:nvSpPr>
        <p:spPr/>
        <p:txBody>
          <a:bodyPr/>
          <a:lstStyle/>
          <a:p>
            <a:endParaRPr lang="en-US" dirty="0">
              <a:solidFill>
                <a:srgbClr val="FFFFFF">
                  <a:lumMod val="50000"/>
                </a:srgbClr>
              </a:solidFill>
            </a:endParaRPr>
          </a:p>
        </p:txBody>
      </p:sp>
      <p:sp>
        <p:nvSpPr>
          <p:cNvPr id="3" name="Footer Placeholder 2"/>
          <p:cNvSpPr>
            <a:spLocks noGrp="1"/>
          </p:cNvSpPr>
          <p:nvPr>
            <p:ph type="ftr" sz="quarter" idx="37"/>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7" name="Slide Number Placeholder 6"/>
          <p:cNvSpPr>
            <a:spLocks noGrp="1"/>
          </p:cNvSpPr>
          <p:nvPr>
            <p:ph type="sldNum" sz="quarter" idx="38"/>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4" name="Title 3"/>
          <p:cNvSpPr>
            <a:spLocks noGrp="1"/>
          </p:cNvSpPr>
          <p:nvPr>
            <p:ph type="title" hasCustomPrompt="1"/>
          </p:nvPr>
        </p:nvSpPr>
        <p:spPr>
          <a:xfrm>
            <a:off x="457200" y="419100"/>
            <a:ext cx="11277600" cy="762000"/>
          </a:xfrm>
          <a:prstGeom prst="rect">
            <a:avLst/>
          </a:prstGeom>
        </p:spPr>
        <p:txBody>
          <a:bodyPr/>
          <a:lstStyle/>
          <a:p>
            <a:r>
              <a:rPr lang="en-US" dirty="0"/>
              <a:t>Click to add title</a:t>
            </a:r>
          </a:p>
        </p:txBody>
      </p:sp>
    </p:spTree>
    <p:extLst>
      <p:ext uri="{BB962C8B-B14F-4D97-AF65-F5344CB8AC3E}">
        <p14:creationId xmlns:p14="http://schemas.microsoft.com/office/powerpoint/2010/main" val="3506092853"/>
      </p:ext>
    </p:extLst>
  </p:cSld>
  <p:clrMapOvr>
    <a:masterClrMapping/>
  </p:clrMapOvr>
  <p:extLst mod="1">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9"/>
            <a:ext cx="2463801"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1"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19" name="Text Placeholder 9"/>
          <p:cNvSpPr>
            <a:spLocks noGrp="1"/>
          </p:cNvSpPr>
          <p:nvPr>
            <p:ph type="body" sz="quarter" idx="22" hasCustomPrompt="1"/>
          </p:nvPr>
        </p:nvSpPr>
        <p:spPr>
          <a:xfrm>
            <a:off x="3581401" y="3134729"/>
            <a:ext cx="2446337"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7" y="1485900"/>
            <a:ext cx="2446337"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21" name="Text Placeholder 9"/>
          <p:cNvSpPr>
            <a:spLocks noGrp="1"/>
          </p:cNvSpPr>
          <p:nvPr>
            <p:ph type="body" sz="quarter" idx="24" hasCustomPrompt="1"/>
          </p:nvPr>
        </p:nvSpPr>
        <p:spPr>
          <a:xfrm>
            <a:off x="6181728" y="3134729"/>
            <a:ext cx="2446337" cy="258345"/>
          </a:xfrm>
        </p:spPr>
        <p:txBody>
          <a:bodyPr anchor="t">
            <a:noAutofit/>
          </a:bodyPr>
          <a:lstStyle>
            <a:lvl1pPr marL="0" marR="0" indent="0" algn="l" defTabSz="685800" rtl="0" eaLnBrk="1" fontAlgn="auto" latinLnBrk="0" hangingPunct="1">
              <a:lnSpc>
                <a:spcPct val="90000"/>
              </a:lnSpc>
              <a:spcBef>
                <a:spcPts val="1000"/>
              </a:spcBef>
              <a:spcAft>
                <a:spcPts val="0"/>
              </a:spcAft>
              <a:buClrTx/>
              <a:buSzTx/>
              <a:buFont typeface="Arial"/>
              <a:buNone/>
              <a:tabLst/>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30" y="1485900"/>
            <a:ext cx="2446337"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0" name="Text Placeholder 9"/>
          <p:cNvSpPr>
            <a:spLocks noGrp="1"/>
          </p:cNvSpPr>
          <p:nvPr>
            <p:ph type="body" sz="quarter" idx="26" hasCustomPrompt="1"/>
          </p:nvPr>
        </p:nvSpPr>
        <p:spPr>
          <a:xfrm>
            <a:off x="8793165" y="3134729"/>
            <a:ext cx="2446335"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5" y="1485900"/>
            <a:ext cx="2446335" cy="1513268"/>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2" name="Text Placeholder 9"/>
          <p:cNvSpPr>
            <a:spLocks noGrp="1"/>
          </p:cNvSpPr>
          <p:nvPr>
            <p:ph type="body" sz="quarter" idx="28" hasCustomPrompt="1"/>
          </p:nvPr>
        </p:nvSpPr>
        <p:spPr>
          <a:xfrm>
            <a:off x="952501" y="5488573"/>
            <a:ext cx="2463801"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1"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4" name="Text Placeholder 9"/>
          <p:cNvSpPr>
            <a:spLocks noGrp="1"/>
          </p:cNvSpPr>
          <p:nvPr>
            <p:ph type="body" sz="quarter" idx="30" hasCustomPrompt="1"/>
          </p:nvPr>
        </p:nvSpPr>
        <p:spPr>
          <a:xfrm>
            <a:off x="3581401" y="5488573"/>
            <a:ext cx="2446337"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7" y="3848100"/>
            <a:ext cx="2446337"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6" name="Text Placeholder 9"/>
          <p:cNvSpPr>
            <a:spLocks noGrp="1"/>
          </p:cNvSpPr>
          <p:nvPr>
            <p:ph type="body" sz="quarter" idx="32" hasCustomPrompt="1"/>
          </p:nvPr>
        </p:nvSpPr>
        <p:spPr>
          <a:xfrm>
            <a:off x="6181728" y="5488573"/>
            <a:ext cx="2446337"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30" y="3848100"/>
            <a:ext cx="2446337"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38" name="Text Placeholder 9"/>
          <p:cNvSpPr>
            <a:spLocks noGrp="1"/>
          </p:cNvSpPr>
          <p:nvPr>
            <p:ph type="body" sz="quarter" idx="34" hasCustomPrompt="1"/>
          </p:nvPr>
        </p:nvSpPr>
        <p:spPr>
          <a:xfrm>
            <a:off x="8793165" y="5488573"/>
            <a:ext cx="2446335" cy="258345"/>
          </a:xfrm>
        </p:spPr>
        <p:txBody>
          <a:bodyPr anchor="t">
            <a:noAutofit/>
          </a:bodyPr>
          <a:lstStyle>
            <a:lvl1pPr marL="0" indent="0">
              <a:buNone/>
              <a:defRPr sz="1200" b="0" baseline="0">
                <a:solidFill>
                  <a:schemeClr val="accent2"/>
                </a:solidFill>
              </a:defRPr>
            </a:lvl1pPr>
            <a:lvl2pPr marL="342900" indent="0">
              <a:buNone/>
              <a:defRPr sz="1200" b="1">
                <a:solidFill>
                  <a:schemeClr val="accent3"/>
                </a:solidFill>
              </a:defRPr>
            </a:lvl2pPr>
            <a:lvl3pPr marL="685800" indent="0">
              <a:buNone/>
              <a:defRPr sz="1200" b="1">
                <a:solidFill>
                  <a:schemeClr val="accent3"/>
                </a:solidFill>
              </a:defRPr>
            </a:lvl3pPr>
            <a:lvl4pPr marL="1028700" indent="0">
              <a:buNone/>
              <a:defRPr sz="1200" b="1">
                <a:solidFill>
                  <a:schemeClr val="accent3"/>
                </a:solidFill>
              </a:defRPr>
            </a:lvl4pPr>
            <a:lvl5pPr marL="1371600" indent="0">
              <a:buNone/>
              <a:defRPr sz="12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5" y="3848100"/>
            <a:ext cx="2446335" cy="1504912"/>
          </a:xfrm>
          <a:solidFill>
            <a:schemeClr val="bg1">
              <a:lumMod val="85000"/>
            </a:schemeClr>
          </a:solidFill>
          <a:ln>
            <a:noFill/>
          </a:ln>
        </p:spPr>
        <p:txBody>
          <a:bodyPr anchor="ctr">
            <a:normAutofit/>
          </a:bodyPr>
          <a:lstStyle>
            <a:lvl1pPr marL="0" indent="0" algn="ctr">
              <a:buNone/>
              <a:defRPr sz="1400"/>
            </a:lvl1pPr>
          </a:lstStyle>
          <a:p>
            <a:r>
              <a:rPr lang="en-US" dirty="0"/>
              <a:t>Click to add image</a:t>
            </a:r>
          </a:p>
        </p:txBody>
      </p:sp>
      <p:sp>
        <p:nvSpPr>
          <p:cNvPr id="2" name="Date Placeholder 1"/>
          <p:cNvSpPr>
            <a:spLocks noGrp="1"/>
          </p:cNvSpPr>
          <p:nvPr>
            <p:ph type="dt" sz="half" idx="36"/>
          </p:nvPr>
        </p:nvSpPr>
        <p:spPr/>
        <p:txBody>
          <a:bodyPr/>
          <a:lstStyle/>
          <a:p>
            <a:endParaRPr lang="en-US" dirty="0">
              <a:solidFill>
                <a:srgbClr val="FFFFFF">
                  <a:lumMod val="50000"/>
                </a:srgbClr>
              </a:solidFill>
            </a:endParaRPr>
          </a:p>
        </p:txBody>
      </p:sp>
      <p:sp>
        <p:nvSpPr>
          <p:cNvPr id="3" name="Footer Placeholder 2"/>
          <p:cNvSpPr>
            <a:spLocks noGrp="1"/>
          </p:cNvSpPr>
          <p:nvPr>
            <p:ph type="ftr" sz="quarter" idx="37"/>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7" name="Slide Number Placeholder 6"/>
          <p:cNvSpPr>
            <a:spLocks noGrp="1"/>
          </p:cNvSpPr>
          <p:nvPr>
            <p:ph type="sldNum" sz="quarter" idx="38"/>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22" name="Title 1"/>
          <p:cNvSpPr>
            <a:spLocks noGrp="1"/>
          </p:cNvSpPr>
          <p:nvPr>
            <p:ph type="title" hasCustomPrompt="1"/>
          </p:nvPr>
        </p:nvSpPr>
        <p:spPr>
          <a:xfrm>
            <a:off x="457200" y="419101"/>
            <a:ext cx="11277600" cy="342899"/>
          </a:xfrm>
          <a:prstGeom prst="rect">
            <a:avLst/>
          </a:prstGeom>
        </p:spPr>
        <p:txBody>
          <a:bodyPr>
            <a:noAutofit/>
          </a:bodyPr>
          <a:lstStyle>
            <a:lvl1pPr>
              <a:defRPr sz="2800"/>
            </a:lvl1pPr>
          </a:lstStyle>
          <a:p>
            <a:r>
              <a:rPr lang="en-US" dirty="0"/>
              <a:t>Click to add title </a:t>
            </a:r>
          </a:p>
        </p:txBody>
      </p:sp>
      <p:sp>
        <p:nvSpPr>
          <p:cNvPr id="2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008893958"/>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2518" y="228601"/>
            <a:ext cx="8697623" cy="928687"/>
          </a:xfrm>
        </p:spPr>
        <p:txBody>
          <a:bodyPr/>
          <a:lstStyle/>
          <a:p>
            <a:r>
              <a:rPr lang="en-US" dirty="0" smtClean="0"/>
              <a:t>	Click to edit Master title style</a:t>
            </a:r>
            <a:endParaRPr lang="en-US" dirty="0"/>
          </a:p>
        </p:txBody>
      </p:sp>
      <p:sp>
        <p:nvSpPr>
          <p:cNvPr id="3" name="Content Placeholder 2"/>
          <p:cNvSpPr>
            <a:spLocks noGrp="1"/>
          </p:cNvSpPr>
          <p:nvPr>
            <p:ph idx="1"/>
          </p:nvPr>
        </p:nvSpPr>
        <p:spPr>
          <a:xfrm>
            <a:off x="185738" y="1304365"/>
            <a:ext cx="11887200" cy="48725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8C7DF-3E40-4F45-BC54-6791415908C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268472"/>
            <a:ext cx="1172518" cy="824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1374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5207"/>
          <a:stretch/>
        </p:blipFill>
        <p:spPr>
          <a:xfrm>
            <a:off x="0" y="-8298"/>
            <a:ext cx="12192000" cy="6508778"/>
          </a:xfrm>
          <a:prstGeom prst="rect">
            <a:avLst/>
          </a:prstGeom>
        </p:spPr>
      </p:pic>
      <p:sp>
        <p:nvSpPr>
          <p:cNvPr id="2" name="Title 1"/>
          <p:cNvSpPr>
            <a:spLocks noGrp="1"/>
          </p:cNvSpPr>
          <p:nvPr>
            <p:ph type="title" hasCustomPrompt="1"/>
          </p:nvPr>
        </p:nvSpPr>
        <p:spPr>
          <a:xfrm>
            <a:off x="682952" y="1181100"/>
            <a:ext cx="9146848" cy="1142999"/>
          </a:xfrm>
          <a:prstGeom prst="rect">
            <a:avLst/>
          </a:prstGeo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5"/>
            <a:ext cx="9143504" cy="501371"/>
          </a:xfrm>
        </p:spPr>
        <p:txBody>
          <a:bodyPr lIns="0" tIns="0" rIns="0" bIns="0">
            <a:normAutofit/>
          </a:bodyPr>
          <a:lstStyle>
            <a:lvl1pPr marL="0" indent="0">
              <a:buNone/>
              <a:defRPr sz="2400" b="1" baseline="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add subtitle</a:t>
            </a:r>
          </a:p>
        </p:txBody>
      </p:sp>
      <p:sp>
        <p:nvSpPr>
          <p:cNvPr id="7" name="Date Placeholder 6"/>
          <p:cNvSpPr>
            <a:spLocks noGrp="1"/>
          </p:cNvSpPr>
          <p:nvPr>
            <p:ph type="dt" sz="half" idx="10"/>
          </p:nvPr>
        </p:nvSpPr>
        <p:spPr/>
        <p:txBody>
          <a:bodyPr/>
          <a:lstStyle/>
          <a:p>
            <a:endParaRPr lang="en-US" dirty="0">
              <a:solidFill>
                <a:srgbClr val="FFFFFF">
                  <a:lumMod val="50000"/>
                </a:srgbClr>
              </a:solidFill>
            </a:endParaRPr>
          </a:p>
        </p:txBody>
      </p:sp>
      <p:sp>
        <p:nvSpPr>
          <p:cNvPr id="9" name="Footer Placeholder 8"/>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3109238661"/>
      </p:ext>
    </p:extLst>
  </p:cSld>
  <p:clrMapOvr>
    <a:masterClrMapping/>
  </p:clrMapOvr>
  <p:extLst mod="1">
    <p:ext uri="{DCECCB84-F9BA-43D5-87BE-67443E8EF086}">
      <p15:sldGuideLst xmlns:p15="http://schemas.microsoft.com/office/powerpoint/2012/main">
        <p15:guide id="3" pos="32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5207"/>
          <a:stretch/>
        </p:blipFill>
        <p:spPr>
          <a:xfrm>
            <a:off x="0" y="-8298"/>
            <a:ext cx="12192000" cy="6508778"/>
          </a:xfrm>
          <a:prstGeom prst="rect">
            <a:avLst/>
          </a:prstGeom>
        </p:spPr>
      </p:pic>
      <p:sp>
        <p:nvSpPr>
          <p:cNvPr id="2" name="Title 1"/>
          <p:cNvSpPr>
            <a:spLocks noGrp="1"/>
          </p:cNvSpPr>
          <p:nvPr>
            <p:ph type="title" hasCustomPrompt="1"/>
          </p:nvPr>
        </p:nvSpPr>
        <p:spPr>
          <a:xfrm>
            <a:off x="685801" y="3825129"/>
            <a:ext cx="9144000" cy="590346"/>
          </a:xfrm>
          <a:prstGeom prst="rect">
            <a:avLst/>
          </a:prstGeo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1" y="4419490"/>
            <a:ext cx="9144000" cy="501371"/>
          </a:xfrm>
        </p:spPr>
        <p:txBody>
          <a:bodyPr lIns="0" tIns="0" rIns="0" bIns="0">
            <a:normAutofit/>
          </a:bodyPr>
          <a:lstStyle>
            <a:lvl1pPr marL="0" indent="0">
              <a:buNone/>
              <a:defRPr sz="2400" b="1">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2000" cy="3429000"/>
          </a:xfrm>
          <a:solidFill>
            <a:schemeClr val="bg1">
              <a:lumMod val="85000"/>
            </a:schemeClr>
          </a:solidFill>
          <a:ln>
            <a:noFill/>
          </a:ln>
        </p:spPr>
        <p:txBody>
          <a:bodyPr anchor="ctr">
            <a:normAutofit/>
          </a:bodyPr>
          <a:lstStyle>
            <a:lvl1pPr marL="0" indent="0" algn="ctr">
              <a:buNone/>
              <a:defRPr sz="2000"/>
            </a:lvl1pPr>
          </a:lstStyle>
          <a:p>
            <a:r>
              <a:rPr lang="en-US" dirty="0"/>
              <a:t>Click to add image</a:t>
            </a:r>
          </a:p>
        </p:txBody>
      </p:sp>
      <p:sp>
        <p:nvSpPr>
          <p:cNvPr id="7" name="Date Placeholder 6"/>
          <p:cNvSpPr>
            <a:spLocks noGrp="1"/>
          </p:cNvSpPr>
          <p:nvPr>
            <p:ph type="dt" sz="half" idx="22"/>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23"/>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9" name="Slide Number Placeholder 8"/>
          <p:cNvSpPr>
            <a:spLocks noGrp="1"/>
          </p:cNvSpPr>
          <p:nvPr>
            <p:ph type="sldNum" sz="quarter" idx="24"/>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2616867793"/>
      </p:ext>
    </p:extLst>
  </p:cSld>
  <p:clrMapOvr>
    <a:masterClrMapping/>
  </p:clrMapOvr>
  <p:extLst mod="1">
    <p:ext uri="{DCECCB84-F9BA-43D5-87BE-67443E8EF086}">
      <p15:sldGuideLst xmlns:p15="http://schemas.microsoft.com/office/powerpoint/2012/main">
        <p15:guide id="1" pos="32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6096000" y="2"/>
            <a:ext cx="6096000" cy="6500479"/>
          </a:xfrm>
          <a:solidFill>
            <a:schemeClr val="bg1">
              <a:lumMod val="85000"/>
            </a:schemeClr>
          </a:solidFill>
          <a:ln>
            <a:noFill/>
          </a:ln>
        </p:spPr>
        <p:txBody>
          <a:bodyPr anchor="ctr">
            <a:normAutofit/>
          </a:bodyPr>
          <a:lstStyle>
            <a:lvl1pPr marL="0" indent="0" algn="ctr">
              <a:buNone/>
              <a:defRPr sz="2000"/>
            </a:lvl1pPr>
          </a:lstStyle>
          <a:p>
            <a:r>
              <a:rPr lang="en-US" dirty="0"/>
              <a:t>Click to add image</a:t>
            </a:r>
          </a:p>
        </p:txBody>
      </p:sp>
      <p:sp>
        <p:nvSpPr>
          <p:cNvPr id="8" name="Text Placeholder 7"/>
          <p:cNvSpPr>
            <a:spLocks noGrp="1"/>
          </p:cNvSpPr>
          <p:nvPr>
            <p:ph type="body" sz="quarter" idx="22" hasCustomPrompt="1"/>
          </p:nvPr>
        </p:nvSpPr>
        <p:spPr>
          <a:xfrm>
            <a:off x="701040" y="2705100"/>
            <a:ext cx="4937760" cy="2844800"/>
          </a:xfrm>
        </p:spPr>
        <p:txBody>
          <a:bodyPr/>
          <a:lstStyle>
            <a:lvl1pPr marL="0" indent="0">
              <a:lnSpc>
                <a:spcPct val="100000"/>
              </a:lnSpc>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701040" y="419100"/>
            <a:ext cx="4937760" cy="1905000"/>
          </a:xfrm>
        </p:spPr>
        <p:txBody>
          <a:bodyPr anchor="b">
            <a:normAutofit/>
          </a:bodyPr>
          <a:lstStyle>
            <a:lvl1pPr marL="0" indent="0">
              <a:buNone/>
              <a:defRPr sz="3200" baseline="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2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2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4249771627"/>
      </p:ext>
    </p:extLst>
  </p:cSld>
  <p:clrMapOvr>
    <a:masterClrMapping/>
  </p:clrMapOvr>
  <p:extLst mod="1">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6096000" y="2"/>
            <a:ext cx="6096000" cy="6500479"/>
          </a:xfrm>
          <a:noFill/>
          <a:ln>
            <a:noFill/>
          </a:ln>
        </p:spPr>
        <p:txBody>
          <a:bodyPr anchor="ctr">
            <a:normAutofit/>
          </a:bodyPr>
          <a:lstStyle>
            <a:lvl1pPr marL="0" indent="0" algn="ctr">
              <a:buNone/>
              <a:defRPr sz="2000"/>
            </a:lvl1pPr>
          </a:lstStyle>
          <a:p>
            <a:r>
              <a:rPr lang="en-US" dirty="0"/>
              <a:t>Click to add image</a:t>
            </a:r>
          </a:p>
        </p:txBody>
      </p:sp>
      <p:sp>
        <p:nvSpPr>
          <p:cNvPr id="8" name="Text Placeholder 7"/>
          <p:cNvSpPr>
            <a:spLocks noGrp="1"/>
          </p:cNvSpPr>
          <p:nvPr>
            <p:ph type="body" sz="quarter" idx="22" hasCustomPrompt="1"/>
          </p:nvPr>
        </p:nvSpPr>
        <p:spPr>
          <a:xfrm>
            <a:off x="701040" y="2705100"/>
            <a:ext cx="4937760" cy="2844800"/>
          </a:xfrm>
        </p:spPr>
        <p:txBody>
          <a:bodyPr/>
          <a:lstStyle>
            <a:lvl1pPr marL="0" indent="0">
              <a:lnSpc>
                <a:spcPct val="100000"/>
              </a:lnSpc>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701040" y="419100"/>
            <a:ext cx="4937760" cy="1905000"/>
          </a:xfrm>
        </p:spPr>
        <p:txBody>
          <a:bodyPr anchor="b">
            <a:normAutofit/>
          </a:bodyPr>
          <a:lstStyle>
            <a:lvl1pPr marL="0" indent="0">
              <a:buNone/>
              <a:defRPr sz="3200" baseline="0">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quote or interesting fact</a:t>
            </a:r>
          </a:p>
        </p:txBody>
      </p:sp>
      <p:cxnSp>
        <p:nvCxnSpPr>
          <p:cNvPr id="13" name="Straight Connector 12"/>
          <p:cNvCxnSpPr/>
          <p:nvPr userDrawn="1"/>
        </p:nvCxnSpPr>
        <p:spPr>
          <a:xfrm flipV="1">
            <a:off x="6096000" y="2"/>
            <a:ext cx="0" cy="6503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25"/>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0" name="Slide Number Placeholder 9"/>
          <p:cNvSpPr>
            <a:spLocks noGrp="1"/>
          </p:cNvSpPr>
          <p:nvPr>
            <p:ph type="sldNum" sz="quarter" idx="2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3841583464"/>
      </p:ext>
    </p:extLst>
  </p:cSld>
  <p:clrMapOvr>
    <a:masterClrMapping/>
  </p:clrMapOvr>
  <p:extLst mod="1">
    <p:ext uri="{DCECCB84-F9BA-43D5-87BE-67443E8EF086}">
      <p15:sldGuideLst xmlns:p15="http://schemas.microsoft.com/office/powerpoint/2012/main">
        <p15:guide id="6"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1" y="1"/>
            <a:ext cx="12191999" cy="6500479"/>
          </a:xfrm>
          <a:solidFill>
            <a:schemeClr val="bg1">
              <a:lumMod val="85000"/>
            </a:schemeClr>
          </a:solidFill>
          <a:ln>
            <a:noFill/>
          </a:ln>
        </p:spPr>
        <p:txBody>
          <a:bodyPr anchor="ctr">
            <a:normAutofit/>
          </a:bodyPr>
          <a:lstStyle>
            <a:lvl1pPr marL="0" indent="0" algn="ctr">
              <a:buNone/>
              <a:defRPr sz="2000"/>
            </a:lvl1pPr>
          </a:lstStyle>
          <a:p>
            <a:r>
              <a:rPr lang="en-US" dirty="0"/>
              <a:t>Click to add image</a:t>
            </a:r>
          </a:p>
        </p:txBody>
      </p:sp>
      <p:sp>
        <p:nvSpPr>
          <p:cNvPr id="12" name="Text Placeholder 11"/>
          <p:cNvSpPr>
            <a:spLocks noGrp="1"/>
          </p:cNvSpPr>
          <p:nvPr>
            <p:ph type="body" sz="quarter" idx="22" hasCustomPrompt="1"/>
          </p:nvPr>
        </p:nvSpPr>
        <p:spPr>
          <a:xfrm>
            <a:off x="8089901" y="5452004"/>
            <a:ext cx="3644900" cy="738664"/>
          </a:xfrm>
          <a:solidFill>
            <a:schemeClr val="bg1"/>
          </a:solidFill>
        </p:spPr>
        <p:txBody>
          <a:bodyPr lIns="365760" tIns="274320" rIns="365760" bIns="274320" anchor="t" anchorCtr="0">
            <a:spAutoFit/>
          </a:bodyPr>
          <a:lstStyle>
            <a:lvl1pPr marL="0" indent="0">
              <a:buNone/>
              <a:defRPr sz="12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image caption</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566588"/>
            <a:ext cx="281191" cy="227116"/>
          </a:xfrm>
          <a:prstGeom prst="rect">
            <a:avLst/>
          </a:prstGeom>
        </p:spPr>
      </p:pic>
      <p:sp>
        <p:nvSpPr>
          <p:cNvPr id="2" name="Date Placeholder 1"/>
          <p:cNvSpPr>
            <a:spLocks noGrp="1"/>
          </p:cNvSpPr>
          <p:nvPr>
            <p:ph type="dt" sz="half" idx="23"/>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24"/>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8" name="Slide Number Placeholder 7"/>
          <p:cNvSpPr>
            <a:spLocks noGrp="1"/>
          </p:cNvSpPr>
          <p:nvPr>
            <p:ph type="sldNum" sz="quarter" idx="25"/>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3453019819"/>
      </p:ext>
    </p:extLst>
  </p:cSld>
  <p:clrMapOvr>
    <a:masterClrMapping/>
  </p:clrMapOvr>
  <p:extLst mod="1">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8" name="Slide Number Placeholder 7"/>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3" name="Title 2"/>
          <p:cNvSpPr>
            <a:spLocks noGrp="1"/>
          </p:cNvSpPr>
          <p:nvPr>
            <p:ph type="title" hasCustomPrompt="1"/>
          </p:nvPr>
        </p:nvSpPr>
        <p:spPr>
          <a:xfrm>
            <a:off x="457200" y="419100"/>
            <a:ext cx="11277600" cy="762000"/>
          </a:xfrm>
          <a:prstGeom prst="rect">
            <a:avLst/>
          </a:prstGeom>
        </p:spPr>
        <p:txBody>
          <a:bodyPr/>
          <a:lstStyle/>
          <a:p>
            <a:r>
              <a:rPr lang="en-US" dirty="0"/>
              <a:t>Click to add title</a:t>
            </a:r>
          </a:p>
        </p:txBody>
      </p:sp>
    </p:spTree>
    <p:extLst>
      <p:ext uri="{BB962C8B-B14F-4D97-AF65-F5344CB8AC3E}">
        <p14:creationId xmlns:p14="http://schemas.microsoft.com/office/powerpoint/2010/main" val="631762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8" name="Slide Number Placeholder 7"/>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9" name="Title 1"/>
          <p:cNvSpPr>
            <a:spLocks noGrp="1"/>
          </p:cNvSpPr>
          <p:nvPr>
            <p:ph type="title" hasCustomPrompt="1"/>
          </p:nvPr>
        </p:nvSpPr>
        <p:spPr>
          <a:xfrm>
            <a:off x="457200" y="419101"/>
            <a:ext cx="11277600" cy="342899"/>
          </a:xfrm>
          <a:prstGeom prst="rect">
            <a:avLst/>
          </a:prstGeom>
        </p:spPr>
        <p:txBody>
          <a:bodyPr>
            <a:noAutofit/>
          </a:bodyPr>
          <a:lstStyle>
            <a:lvl1pPr>
              <a:defRPr sz="2800"/>
            </a:lvl1pPr>
          </a:lstStyle>
          <a:p>
            <a:r>
              <a:rPr lang="en-US" dirty="0"/>
              <a:t>Click to add title </a:t>
            </a:r>
          </a:p>
        </p:txBody>
      </p:sp>
      <p:sp>
        <p:nvSpPr>
          <p:cNvPr id="1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2992133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3908"/>
            <a:ext cx="12192000" cy="354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p:cNvCxnSpPr/>
          <p:nvPr userDrawn="1"/>
        </p:nvCxnSpPr>
        <p:spPr>
          <a:xfrm>
            <a:off x="0" y="650390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368929" y="6606299"/>
            <a:ext cx="0" cy="155448"/>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458" y="6565216"/>
            <a:ext cx="282933" cy="228116"/>
          </a:xfrm>
          <a:prstGeom prst="rect">
            <a:avLst/>
          </a:prstGeom>
        </p:spPr>
      </p:pic>
      <p:sp>
        <p:nvSpPr>
          <p:cNvPr id="2" name="Date Placeholder 1"/>
          <p:cNvSpPr>
            <a:spLocks noGrp="1"/>
          </p:cNvSpPr>
          <p:nvPr>
            <p:ph type="dt" sz="half" idx="14"/>
          </p:nvPr>
        </p:nvSpPr>
        <p:spPr/>
        <p:txBody>
          <a:bodyPr/>
          <a:lstStyle>
            <a:lvl1pPr>
              <a:defRPr>
                <a:solidFill>
                  <a:schemeClr val="bg1"/>
                </a:solidFill>
              </a:defRPr>
            </a:lvl1pPr>
          </a:lstStyle>
          <a:p>
            <a:endParaRPr lang="en-US" dirty="0">
              <a:solidFill>
                <a:srgbClr val="FFFFFF"/>
              </a:solidFill>
            </a:endParaRPr>
          </a:p>
        </p:txBody>
      </p:sp>
      <p:sp>
        <p:nvSpPr>
          <p:cNvPr id="3" name="Footer Placeholder 2"/>
          <p:cNvSpPr>
            <a:spLocks noGrp="1"/>
          </p:cNvSpPr>
          <p:nvPr>
            <p:ph type="ftr" sz="quarter" idx="15"/>
          </p:nvPr>
        </p:nvSpPr>
        <p:spPr/>
        <p:txBody>
          <a:bodyPr/>
          <a:lstStyle>
            <a:lvl1pPr>
              <a:defRPr>
                <a:solidFill>
                  <a:schemeClr val="bg1"/>
                </a:solidFill>
              </a:defRPr>
            </a:lvl1pPr>
          </a:lstStyle>
          <a:p>
            <a:r>
              <a:rPr lang="en-US" smtClean="0">
                <a:solidFill>
                  <a:srgbClr val="FFFFFF"/>
                </a:solidFill>
              </a:rPr>
              <a:t>Irradiance Workshop, Dec 9, 2018</a:t>
            </a:r>
            <a:endParaRPr lang="en-US" dirty="0">
              <a:solidFill>
                <a:srgbClr val="FFFFFF"/>
              </a:solidFill>
            </a:endParaRPr>
          </a:p>
        </p:txBody>
      </p:sp>
      <p:sp>
        <p:nvSpPr>
          <p:cNvPr id="4" name="Slide Number Placeholder 3"/>
          <p:cNvSpPr>
            <a:spLocks noGrp="1"/>
          </p:cNvSpPr>
          <p:nvPr>
            <p:ph type="sldNum" sz="quarter" idx="16"/>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
        <p:nvSpPr>
          <p:cNvPr id="11" name="Media Placeholder 10"/>
          <p:cNvSpPr>
            <a:spLocks noGrp="1" noChangeAspect="1"/>
          </p:cNvSpPr>
          <p:nvPr>
            <p:ph type="media" sz="quarter" idx="13" hasCustomPrompt="1"/>
          </p:nvPr>
        </p:nvSpPr>
        <p:spPr>
          <a:xfrm>
            <a:off x="1" y="-453"/>
            <a:ext cx="12192000" cy="6858453"/>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26632123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solidFill>
                <a:srgbClr val="FFFFFF">
                  <a:lumMod val="50000"/>
                </a:srgbClr>
              </a:solidFill>
            </a:endParaRPr>
          </a:p>
        </p:txBody>
      </p:sp>
      <p:sp>
        <p:nvSpPr>
          <p:cNvPr id="6" name="Footer Placeholder 5"/>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7" name="Slide Number Placeholder 6"/>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992086719"/>
      </p:ext>
    </p:extLst>
  </p:cSld>
  <p:clrMapOvr>
    <a:masterClrMapping/>
  </p:clrMapOvr>
  <p:extLst mod="1">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419100"/>
            <a:ext cx="11277600" cy="346445"/>
          </a:xfrm>
          <a:prstGeom prst="rect">
            <a:avLst/>
          </a:prstGeom>
        </p:spPr>
        <p:txBody>
          <a:bodyPr>
            <a:normAutofit/>
          </a:bodyPr>
          <a:lstStyle>
            <a:lvl1pPr>
              <a:defRPr sz="2200"/>
            </a:lvl1pPr>
          </a:lstStyle>
          <a:p>
            <a:r>
              <a:rPr lang="en-US" dirty="0"/>
              <a:t>Click to add title</a:t>
            </a:r>
          </a:p>
        </p:txBody>
      </p:sp>
      <p:cxnSp>
        <p:nvCxnSpPr>
          <p:cNvPr id="6" name="Straight Connector 5"/>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0" y="887621"/>
            <a:ext cx="12192000" cy="5612417"/>
            <a:chOff x="-1626782" y="887620"/>
            <a:chExt cx="12192000" cy="5612417"/>
          </a:xfrm>
        </p:grpSpPr>
        <p:cxnSp>
          <p:nvCxnSpPr>
            <p:cNvPr id="9" name="Straight Connector 8"/>
            <p:cNvCxnSpPr/>
            <p:nvPr userDrawn="1"/>
          </p:nvCxnSpPr>
          <p:spPr>
            <a:xfrm>
              <a:off x="4469218"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26782"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 Placeholder 14"/>
          <p:cNvSpPr>
            <a:spLocks noGrp="1"/>
          </p:cNvSpPr>
          <p:nvPr>
            <p:ph type="body" sz="quarter" idx="22" hasCustomPrompt="1"/>
          </p:nvPr>
        </p:nvSpPr>
        <p:spPr>
          <a:xfrm>
            <a:off x="457202" y="1571313"/>
            <a:ext cx="5181599"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6"/>
          <p:cNvSpPr>
            <a:spLocks noGrp="1"/>
          </p:cNvSpPr>
          <p:nvPr>
            <p:ph type="body" sz="quarter" idx="23" hasCustomPrompt="1"/>
          </p:nvPr>
        </p:nvSpPr>
        <p:spPr>
          <a:xfrm>
            <a:off x="457200" y="1155233"/>
            <a:ext cx="5181600" cy="221599"/>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16" name="Text Placeholder 14"/>
          <p:cNvSpPr>
            <a:spLocks noGrp="1"/>
          </p:cNvSpPr>
          <p:nvPr>
            <p:ph type="body" sz="quarter" idx="32" hasCustomPrompt="1"/>
          </p:nvPr>
        </p:nvSpPr>
        <p:spPr>
          <a:xfrm>
            <a:off x="457202" y="4375794"/>
            <a:ext cx="5181599"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33" hasCustomPrompt="1"/>
          </p:nvPr>
        </p:nvSpPr>
        <p:spPr>
          <a:xfrm>
            <a:off x="457200" y="3959714"/>
            <a:ext cx="5181600" cy="221599"/>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20" name="Text Placeholder 14"/>
          <p:cNvSpPr>
            <a:spLocks noGrp="1"/>
          </p:cNvSpPr>
          <p:nvPr>
            <p:ph type="body" sz="quarter" idx="35" hasCustomPrompt="1"/>
          </p:nvPr>
        </p:nvSpPr>
        <p:spPr>
          <a:xfrm>
            <a:off x="6553202" y="4375794"/>
            <a:ext cx="5181599"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6"/>
          <p:cNvSpPr>
            <a:spLocks noGrp="1"/>
          </p:cNvSpPr>
          <p:nvPr>
            <p:ph type="body" sz="quarter" idx="36" hasCustomPrompt="1"/>
          </p:nvPr>
        </p:nvSpPr>
        <p:spPr>
          <a:xfrm>
            <a:off x="6553200" y="3959714"/>
            <a:ext cx="5181600" cy="221599"/>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24" name="Text Placeholder 14"/>
          <p:cNvSpPr>
            <a:spLocks noGrp="1"/>
          </p:cNvSpPr>
          <p:nvPr>
            <p:ph type="body" sz="quarter" idx="38" hasCustomPrompt="1"/>
          </p:nvPr>
        </p:nvSpPr>
        <p:spPr>
          <a:xfrm>
            <a:off x="6553202" y="1571313"/>
            <a:ext cx="5181599"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6"/>
          <p:cNvSpPr>
            <a:spLocks noGrp="1"/>
          </p:cNvSpPr>
          <p:nvPr>
            <p:ph type="body" sz="quarter" idx="39" hasCustomPrompt="1"/>
          </p:nvPr>
        </p:nvSpPr>
        <p:spPr>
          <a:xfrm>
            <a:off x="6553200" y="1155233"/>
            <a:ext cx="5181600" cy="221599"/>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7" name="Date Placeholder 6"/>
          <p:cNvSpPr>
            <a:spLocks noGrp="1"/>
          </p:cNvSpPr>
          <p:nvPr>
            <p:ph type="dt" sz="half" idx="40"/>
          </p:nvPr>
        </p:nvSpPr>
        <p:spPr/>
        <p:txBody>
          <a:bodyPr/>
          <a:lstStyle/>
          <a:p>
            <a:endParaRPr lang="en-US" dirty="0">
              <a:solidFill>
                <a:srgbClr val="FFFFFF">
                  <a:lumMod val="50000"/>
                </a:srgbClr>
              </a:solidFill>
            </a:endParaRPr>
          </a:p>
        </p:txBody>
      </p:sp>
      <p:sp>
        <p:nvSpPr>
          <p:cNvPr id="8" name="Footer Placeholder 7"/>
          <p:cNvSpPr>
            <a:spLocks noGrp="1"/>
          </p:cNvSpPr>
          <p:nvPr>
            <p:ph type="ftr" sz="quarter" idx="4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14" name="Slide Number Placeholder 13"/>
          <p:cNvSpPr>
            <a:spLocks noGrp="1"/>
          </p:cNvSpPr>
          <p:nvPr>
            <p:ph type="sldNum" sz="quarter" idx="4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388610028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AB6219-8F2B-9B4F-BEAB-C1CF18AD1F8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7703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5071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145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3" y="835181"/>
            <a:ext cx="5181597"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1"/>
            <a:ext cx="5181600" cy="227063"/>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18" name="Text Placeholder 14"/>
          <p:cNvSpPr>
            <a:spLocks noGrp="1"/>
          </p:cNvSpPr>
          <p:nvPr userDrawn="1">
            <p:ph type="body" sz="quarter" idx="20" hasCustomPrompt="1"/>
          </p:nvPr>
        </p:nvSpPr>
        <p:spPr>
          <a:xfrm>
            <a:off x="6553202" y="835181"/>
            <a:ext cx="5181599"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6"/>
          <p:cNvSpPr>
            <a:spLocks noGrp="1"/>
          </p:cNvSpPr>
          <p:nvPr userDrawn="1">
            <p:ph type="body" sz="quarter" idx="21" hasCustomPrompt="1"/>
          </p:nvPr>
        </p:nvSpPr>
        <p:spPr>
          <a:xfrm>
            <a:off x="6553200" y="419101"/>
            <a:ext cx="5181600" cy="221599"/>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20" name="Text Placeholder 14"/>
          <p:cNvSpPr>
            <a:spLocks noGrp="1"/>
          </p:cNvSpPr>
          <p:nvPr userDrawn="1">
            <p:ph type="body" sz="quarter" idx="22" hasCustomPrompt="1"/>
          </p:nvPr>
        </p:nvSpPr>
        <p:spPr>
          <a:xfrm>
            <a:off x="457203" y="3972995"/>
            <a:ext cx="5181597"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6"/>
          <p:cNvSpPr>
            <a:spLocks noGrp="1"/>
          </p:cNvSpPr>
          <p:nvPr userDrawn="1">
            <p:ph type="body" sz="quarter" idx="23" hasCustomPrompt="1"/>
          </p:nvPr>
        </p:nvSpPr>
        <p:spPr>
          <a:xfrm>
            <a:off x="457200" y="3556916"/>
            <a:ext cx="5181600" cy="221599"/>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22" name="Text Placeholder 14"/>
          <p:cNvSpPr>
            <a:spLocks noGrp="1"/>
          </p:cNvSpPr>
          <p:nvPr userDrawn="1">
            <p:ph type="body" sz="quarter" idx="24" hasCustomPrompt="1"/>
          </p:nvPr>
        </p:nvSpPr>
        <p:spPr>
          <a:xfrm>
            <a:off x="6553202" y="3972995"/>
            <a:ext cx="5181599" cy="1063881"/>
          </a:xfrm>
        </p:spPr>
        <p:txBody>
          <a:bodyPr wrap="square" lIns="0" tIns="0" rIns="0" bIns="0">
            <a:normAutofit/>
          </a:bodyPr>
          <a:lstStyle>
            <a:lvl1pPr marL="102870" indent="-102870">
              <a:spcBef>
                <a:spcPts val="375"/>
              </a:spcBef>
              <a:defRPr sz="1400">
                <a:solidFill>
                  <a:schemeClr val="tx2"/>
                </a:solidFill>
              </a:defRPr>
            </a:lvl1pPr>
            <a:lvl2pPr marL="240030" indent="-102870">
              <a:spcBef>
                <a:spcPts val="375"/>
              </a:spcBef>
              <a:defRPr sz="1200">
                <a:solidFill>
                  <a:schemeClr val="tx2"/>
                </a:solidFill>
              </a:defRPr>
            </a:lvl2pPr>
            <a:lvl3pPr marL="445770" indent="-102870">
              <a:spcBef>
                <a:spcPts val="375"/>
              </a:spcBef>
              <a:defRPr sz="1200">
                <a:solidFill>
                  <a:schemeClr val="tx2"/>
                </a:solidFill>
              </a:defRPr>
            </a:lvl3pPr>
            <a:lvl4pPr marL="651510" indent="-102870">
              <a:spcBef>
                <a:spcPts val="375"/>
              </a:spcBef>
              <a:defRPr sz="1200">
                <a:solidFill>
                  <a:schemeClr val="tx2"/>
                </a:solidFill>
              </a:defRPr>
            </a:lvl4pPr>
            <a:lvl5pPr marL="857250" indent="-102870">
              <a:spcBef>
                <a:spcPts val="375"/>
              </a:spcBef>
              <a:defRPr sz="12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6"/>
          <p:cNvSpPr>
            <a:spLocks noGrp="1"/>
          </p:cNvSpPr>
          <p:nvPr userDrawn="1">
            <p:ph type="body" sz="quarter" idx="25" hasCustomPrompt="1"/>
          </p:nvPr>
        </p:nvSpPr>
        <p:spPr>
          <a:xfrm>
            <a:off x="6553200" y="3556914"/>
            <a:ext cx="5181600" cy="228277"/>
          </a:xfrm>
        </p:spPr>
        <p:txBody>
          <a:bodyPr wrap="square" lIns="0" tIns="0" rIns="0" bIns="0">
            <a:normAutofit/>
          </a:bodyPr>
          <a:lstStyle>
            <a:lvl1pPr marL="0" indent="0">
              <a:buNone/>
              <a:defRPr sz="1600" b="1" baseline="0">
                <a:solidFill>
                  <a:schemeClr val="accent2"/>
                </a:solidFill>
              </a:defRPr>
            </a:lvl1pPr>
            <a:lvl2pPr marL="342900" indent="0">
              <a:buNone/>
              <a:defRPr>
                <a:solidFill>
                  <a:schemeClr val="accent3"/>
                </a:solidFill>
              </a:defRPr>
            </a:lvl2pPr>
            <a:lvl3pPr marL="685800" indent="0">
              <a:buNone/>
              <a:defRPr>
                <a:solidFill>
                  <a:schemeClr val="accent3"/>
                </a:solidFill>
              </a:defRPr>
            </a:lvl3pPr>
            <a:lvl4pPr marL="1028700" indent="0">
              <a:buNone/>
              <a:defRPr>
                <a:solidFill>
                  <a:schemeClr val="accent3"/>
                </a:solidFill>
              </a:defRPr>
            </a:lvl4pPr>
            <a:lvl5pPr marL="13716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26"/>
          </p:nvPr>
        </p:nvSpPr>
        <p:spPr/>
        <p:txBody>
          <a:bodyPr/>
          <a:lstStyle/>
          <a:p>
            <a:endParaRPr lang="en-US" dirty="0">
              <a:solidFill>
                <a:srgbClr val="FFFFFF">
                  <a:lumMod val="50000"/>
                </a:srgbClr>
              </a:solidFill>
            </a:endParaRPr>
          </a:p>
        </p:txBody>
      </p:sp>
      <p:sp>
        <p:nvSpPr>
          <p:cNvPr id="7" name="Footer Placeholder 6"/>
          <p:cNvSpPr>
            <a:spLocks noGrp="1"/>
          </p:cNvSpPr>
          <p:nvPr>
            <p:ph type="ftr" sz="quarter" idx="27"/>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9" name="Slide Number Placeholder 8"/>
          <p:cNvSpPr>
            <a:spLocks noGrp="1"/>
          </p:cNvSpPr>
          <p:nvPr>
            <p:ph type="sldNum" sz="quarter" idx="28"/>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spTree>
    <p:extLst>
      <p:ext uri="{BB962C8B-B14F-4D97-AF65-F5344CB8AC3E}">
        <p14:creationId xmlns:p14="http://schemas.microsoft.com/office/powerpoint/2010/main" val="19988076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End Dar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FFFFFF">
                  <a:lumMod val="50000"/>
                </a:srgbClr>
              </a:solidFill>
            </a:endParaRPr>
          </a:p>
        </p:txBody>
      </p:sp>
      <p:sp>
        <p:nvSpPr>
          <p:cNvPr id="3" name="Footer Placeholder 2"/>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4" name="Slide Number Placeholder 3"/>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013" y="1598876"/>
            <a:ext cx="6305976" cy="309372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013" y="1598876"/>
            <a:ext cx="6305976" cy="3093721"/>
          </a:xfrm>
          <a:prstGeom prst="rect">
            <a:avLst/>
          </a:prstGeom>
        </p:spPr>
      </p:pic>
    </p:spTree>
    <p:extLst>
      <p:ext uri="{BB962C8B-B14F-4D97-AF65-F5344CB8AC3E}">
        <p14:creationId xmlns:p14="http://schemas.microsoft.com/office/powerpoint/2010/main" val="12785431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FFFFFF">
                  <a:lumMod val="50000"/>
                </a:srgbClr>
              </a:solidFill>
            </a:endParaRPr>
          </a:p>
        </p:txBody>
      </p:sp>
      <p:sp>
        <p:nvSpPr>
          <p:cNvPr id="3" name="Footer Placeholder 2"/>
          <p:cNvSpPr>
            <a:spLocks noGrp="1"/>
          </p:cNvSpPr>
          <p:nvPr>
            <p:ph type="ftr" sz="quarter" idx="11"/>
          </p:nvPr>
        </p:nvSpPr>
        <p:spPr/>
        <p:txBody>
          <a:body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4" name="Slide Number Placeholder 3"/>
          <p:cNvSpPr>
            <a:spLocks noGrp="1"/>
          </p:cNvSpPr>
          <p:nvPr>
            <p:ph type="sldNum" sz="quarter" idx="12"/>
          </p:nvPr>
        </p:nvSpPr>
        <p:spPr/>
        <p:txBody>
          <a:bodyPr/>
          <a:lstStyle/>
          <a:p>
            <a:fld id="{4EBCDCBD-78E1-0D41-A999-31B5EBF8E02C}" type="slidenum">
              <a:rPr lang="en-US" smtClean="0">
                <a:solidFill>
                  <a:srgbClr val="3E8EDE"/>
                </a:solidFill>
              </a:rPr>
              <a:pPr/>
              <a:t>‹#›</a:t>
            </a:fld>
            <a:endParaRPr lang="en-US" dirty="0">
              <a:solidFill>
                <a:srgbClr val="3E8EDE"/>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7"/>
            <a:ext cx="12212747" cy="68566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014" y="1598876"/>
            <a:ext cx="6305973" cy="3093720"/>
          </a:xfrm>
          <a:prstGeom prst="rect">
            <a:avLst/>
          </a:prstGeom>
        </p:spPr>
      </p:pic>
    </p:spTree>
    <p:extLst>
      <p:ext uri="{BB962C8B-B14F-4D97-AF65-F5344CB8AC3E}">
        <p14:creationId xmlns:p14="http://schemas.microsoft.com/office/powerpoint/2010/main" val="24293974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2"/>
          <p:cNvSpPr>
            <a:spLocks noGrp="1"/>
          </p:cNvSpPr>
          <p:nvPr>
            <p:ph idx="1"/>
          </p:nvPr>
        </p:nvSpPr>
        <p:spPr>
          <a:xfrm>
            <a:off x="609600" y="1126398"/>
            <a:ext cx="10971389"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785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E650D7-BD4D-2A48-9740-6043DE66DAD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0513" y="351636"/>
            <a:ext cx="882005" cy="6199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LASP-logo-full-color-tbg-tn.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15528" y="349512"/>
            <a:ext cx="2095500" cy="652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35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10A46-47DB-AB41-8D84-5B4929019C1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09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	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4A2E67-F98B-E045-B5C3-7E716DA79BD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0513" y="351636"/>
            <a:ext cx="882005" cy="6199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LASP-logo-full-color-tbg-tn.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15528" y="349512"/>
            <a:ext cx="2095500" cy="652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700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2B5E21-5AFE-634C-BFD6-CF71F984BF4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864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03AB24-5632-2247-922B-96711DC93D4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84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78539-9728-441E-BD08-CBB320F7EC0B}" type="datetimeFigureOut">
              <a:rPr lang="en-US" smtClean="0"/>
              <a:t>3/13/2019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2123264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736EFC-8C09-544B-B32E-56EB1D8F7D4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55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B75617-BFD8-A54F-A814-4DC19C1CA4F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41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C78711-9A67-4240-92AA-93176C5B50D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061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E316A-2AE5-6B47-8876-5270F36C4D7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7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2518" y="228601"/>
            <a:ext cx="8697623" cy="928687"/>
          </a:xfrm>
        </p:spPr>
        <p:txBody>
          <a:bodyPr/>
          <a:lstStyle/>
          <a:p>
            <a:r>
              <a:rPr lang="en-US" dirty="0" smtClean="0"/>
              <a:t>	Click to edit Master title style</a:t>
            </a:r>
            <a:endParaRPr lang="en-US" dirty="0"/>
          </a:p>
        </p:txBody>
      </p:sp>
      <p:sp>
        <p:nvSpPr>
          <p:cNvPr id="3" name="Content Placeholder 2"/>
          <p:cNvSpPr>
            <a:spLocks noGrp="1"/>
          </p:cNvSpPr>
          <p:nvPr>
            <p:ph idx="1"/>
          </p:nvPr>
        </p:nvSpPr>
        <p:spPr>
          <a:xfrm>
            <a:off x="185738" y="1304365"/>
            <a:ext cx="11887200" cy="48725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8C7DF-3E40-4F45-BC54-6791415908C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268472"/>
            <a:ext cx="1172518" cy="824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156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AB6219-8F2B-9B4F-BEAB-C1CF18AD1F8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34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E650D7-BD4D-2A48-9740-6043DE66DAD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0513" y="351636"/>
            <a:ext cx="882005" cy="6199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LASP-logo-full-color-tbg-tn.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15528" y="349512"/>
            <a:ext cx="2095500" cy="652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939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10A46-47DB-AB41-8D84-5B4929019C1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036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	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4A2E67-F98B-E045-B5C3-7E716DA79BD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0513" y="351636"/>
            <a:ext cx="882005" cy="6199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LASP-logo-full-color-tbg-tn.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15528" y="349512"/>
            <a:ext cx="2095500" cy="652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319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2B5E21-5AFE-634C-BFD6-CF71F984BF4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17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078539-9728-441E-BD08-CBB320F7EC0B}" type="datetimeFigureOut">
              <a:rPr lang="en-US" smtClean="0"/>
              <a:t>3/13/2019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1605911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03AB24-5632-2247-922B-96711DC93D4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069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736EFC-8C09-544B-B32E-56EB1D8F7D4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38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B75617-BFD8-A54F-A814-4DC19C1CA4F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247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C78711-9A67-4240-92AA-93176C5B50D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880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27428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29344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93981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00019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84447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0850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078539-9728-441E-BD08-CBB320F7EC0B}" type="datetimeFigureOut">
              <a:rPr lang="en-US" smtClean="0"/>
              <a:t>3/13/2019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2750607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02409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33288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092687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86958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49507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82729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8558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583250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902497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5791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078539-9728-441E-BD08-CBB320F7EC0B}" type="datetimeFigureOut">
              <a:rPr lang="en-US" smtClean="0"/>
              <a:t>3/13/2019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2999995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87020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0178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13325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54990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5289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39188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E55D93E-FD8C-4A47-A6F4-CD951D6D004B}"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1676259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0338464-6AFB-4F40-BAE7-E787B5ED2524}"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1582032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56C06A0-5AEE-4D60-8662-17C29609B6DE}"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3494571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4BA1D3F2-95CB-4190-875F-A699541A19B3}"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103607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078539-9728-441E-BD08-CBB320F7EC0B}" type="datetimeFigureOut">
              <a:rPr lang="en-US" smtClean="0"/>
              <a:t>3/13/2019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3172699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defRPr/>
            </a:pPr>
            <a:fld id="{9248F196-277F-4A4E-9E4F-DDD92115A5F0}"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2887699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charset="0"/>
              </a:defRPr>
            </a:lvl1pPr>
          </a:lstStyle>
          <a:p>
            <a:pPr fontAlgn="base">
              <a:spcBef>
                <a:spcPct val="0"/>
              </a:spcBef>
              <a:spcAft>
                <a:spcPct val="0"/>
              </a:spcAft>
              <a:defRPr/>
            </a:pPr>
            <a:r>
              <a:rPr lang="en-US" smtClean="0">
                <a:solidFill>
                  <a:srgbClr val="000000"/>
                </a:solidFill>
              </a:rPr>
              <a:t>May 20, 2010</a:t>
            </a:r>
            <a:endParaRPr lang="en-US" dirty="0">
              <a:solidFill>
                <a:srgbClr val="000000"/>
              </a:solidFill>
            </a:endParaRPr>
          </a:p>
        </p:txBody>
      </p:sp>
      <p:sp>
        <p:nvSpPr>
          <p:cNvPr id="4" name="Footer Placeholder 3"/>
          <p:cNvSpPr>
            <a:spLocks noGrp="1"/>
          </p:cNvSpPr>
          <p:nvPr>
            <p:ph type="ftr" sz="quarter" idx="11"/>
          </p:nvPr>
        </p:nvSpPr>
        <p:spPr/>
        <p:txBody>
          <a:bodyPr/>
          <a:lstStyle>
            <a:lvl1pPr>
              <a:defRPr>
                <a:latin typeface="Times" charset="0"/>
              </a:defRPr>
            </a:lvl1pPr>
          </a:lstStyle>
          <a:p>
            <a:pPr fontAlgn="base">
              <a:spcBef>
                <a:spcPct val="0"/>
              </a:spcBef>
              <a:spcAft>
                <a:spcPct val="0"/>
              </a:spcAft>
              <a:defRPr/>
            </a:pPr>
            <a:r>
              <a:rPr lang="en-US" smtClean="0">
                <a:solidFill>
                  <a:srgbClr val="000000"/>
                </a:solidFill>
              </a:rPr>
              <a:t>2010 SORCE Science Meeting</a:t>
            </a:r>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defRPr/>
            </a:pPr>
            <a:fld id="{B89C88E3-6A80-4480-A976-CB959B2B99AB}"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41310212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defRPr/>
            </a:pPr>
            <a:fld id="{5913AFD2-8972-4696-85AA-461B1E840ACA}"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968913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A3909181-4D7D-4EFB-AF60-28CBEC317E0F}"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1500663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145BA399-944E-4DD5-B056-B57740F25642}"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2207013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778DE3A-4182-405E-AED4-69BB9389710A}"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1847937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52400"/>
            <a:ext cx="30480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52400"/>
            <a:ext cx="89408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C8681FB-CC60-4DED-9678-E457F407EF2D}"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24214600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E55D93E-FD8C-4A47-A6F4-CD951D6D004B}"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21953129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0338464-6AFB-4F40-BAE7-E787B5ED2524}"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578032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56C06A0-5AEE-4D60-8662-17C29609B6DE}"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250131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78539-9728-441E-BD08-CBB320F7EC0B}" type="datetimeFigureOut">
              <a:rPr lang="en-US" smtClean="0"/>
              <a:t>3/13/2019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1183087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4BA1D3F2-95CB-4190-875F-A699541A19B3}"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2918086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defRPr/>
            </a:pPr>
            <a:fld id="{9248F196-277F-4A4E-9E4F-DDD92115A5F0}"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3120102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charset="0"/>
              </a:defRPr>
            </a:lvl1pPr>
          </a:lstStyle>
          <a:p>
            <a:pPr fontAlgn="base">
              <a:spcBef>
                <a:spcPct val="0"/>
              </a:spcBef>
              <a:spcAft>
                <a:spcPct val="0"/>
              </a:spcAft>
              <a:defRPr/>
            </a:pPr>
            <a:r>
              <a:rPr lang="en-US" smtClean="0">
                <a:solidFill>
                  <a:srgbClr val="000000"/>
                </a:solidFill>
              </a:rPr>
              <a:t>May 20, 2010</a:t>
            </a:r>
            <a:endParaRPr lang="en-US" dirty="0">
              <a:solidFill>
                <a:srgbClr val="000000"/>
              </a:solidFill>
            </a:endParaRPr>
          </a:p>
        </p:txBody>
      </p:sp>
      <p:sp>
        <p:nvSpPr>
          <p:cNvPr id="4" name="Footer Placeholder 3"/>
          <p:cNvSpPr>
            <a:spLocks noGrp="1"/>
          </p:cNvSpPr>
          <p:nvPr>
            <p:ph type="ftr" sz="quarter" idx="11"/>
          </p:nvPr>
        </p:nvSpPr>
        <p:spPr/>
        <p:txBody>
          <a:bodyPr/>
          <a:lstStyle>
            <a:lvl1pPr>
              <a:defRPr>
                <a:latin typeface="Times" charset="0"/>
              </a:defRPr>
            </a:lvl1pPr>
          </a:lstStyle>
          <a:p>
            <a:pPr fontAlgn="base">
              <a:spcBef>
                <a:spcPct val="0"/>
              </a:spcBef>
              <a:spcAft>
                <a:spcPct val="0"/>
              </a:spcAft>
              <a:defRPr/>
            </a:pPr>
            <a:r>
              <a:rPr lang="en-US" smtClean="0">
                <a:solidFill>
                  <a:srgbClr val="000000"/>
                </a:solidFill>
              </a:rPr>
              <a:t>2010 SORCE Science Meeting</a:t>
            </a:r>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defRPr/>
            </a:pPr>
            <a:fld id="{B89C88E3-6A80-4480-A976-CB959B2B99AB}"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22616212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defRPr/>
            </a:pPr>
            <a:fld id="{5913AFD2-8972-4696-85AA-461B1E840ACA}"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8988491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A3909181-4D7D-4EFB-AF60-28CBEC317E0F}"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1652003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145BA399-944E-4DD5-B056-B57740F25642}"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8467160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778DE3A-4182-405E-AED4-69BB9389710A}"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4142628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52400"/>
            <a:ext cx="30480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52400"/>
            <a:ext cx="89408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C8681FB-CC60-4DED-9678-E457F407EF2D}" type="slidenum">
              <a:rPr lang="en-US" smtClean="0"/>
              <a:pPr fontAlgn="base">
                <a:spcBef>
                  <a:spcPct val="0"/>
                </a:spcBef>
                <a:spcAft>
                  <a:spcPct val="0"/>
                </a:spcAft>
                <a:defRPr/>
              </a:pPr>
              <a:t>‹#›</a:t>
            </a:fld>
            <a:endParaRPr lang="en-US" sz="1200" dirty="0">
              <a:solidFill>
                <a:srgbClr val="000000"/>
              </a:solidFill>
            </a:endParaRPr>
          </a:p>
        </p:txBody>
      </p:sp>
    </p:spTree>
    <p:extLst>
      <p:ext uri="{BB962C8B-B14F-4D97-AF65-F5344CB8AC3E}">
        <p14:creationId xmlns:p14="http://schemas.microsoft.com/office/powerpoint/2010/main" val="849342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5691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991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078539-9728-441E-BD08-CBB320F7EC0B}" type="datetimeFigureOut">
              <a:rPr lang="en-US" smtClean="0"/>
              <a:t>3/13/2019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13020598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519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073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21456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71191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0687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71062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0667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1795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55573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Cover Master">
    <p:spTree>
      <p:nvGrpSpPr>
        <p:cNvPr id="1" name=""/>
        <p:cNvGrpSpPr/>
        <p:nvPr/>
      </p:nvGrpSpPr>
      <p:grpSpPr>
        <a:xfrm>
          <a:off x="0" y="0"/>
          <a:ext cx="0" cy="0"/>
          <a:chOff x="0" y="0"/>
          <a:chExt cx="0" cy="0"/>
        </a:xfrm>
      </p:grpSpPr>
      <p:pic>
        <p:nvPicPr>
          <p:cNvPr id="16" name="Image" descr="Image">
            <a:extLst>
              <a:ext uri="{FF2B5EF4-FFF2-40B4-BE49-F238E27FC236}">
                <a16:creationId xmlns:a16="http://schemas.microsoft.com/office/drawing/2014/main" id="{D786F773-F15D-B949-A001-E1100C97D295}"/>
              </a:ext>
            </a:extLst>
          </p:cNvPr>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sp>
        <p:nvSpPr>
          <p:cNvPr id="6" name="Text Placeholder 24"/>
          <p:cNvSpPr>
            <a:spLocks noGrp="1"/>
          </p:cNvSpPr>
          <p:nvPr>
            <p:ph type="body" sz="quarter" idx="12" hasCustomPrompt="1"/>
          </p:nvPr>
        </p:nvSpPr>
        <p:spPr>
          <a:xfrm>
            <a:off x="4655840" y="4365104"/>
            <a:ext cx="5856651" cy="1656184"/>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sz="2000">
                <a:solidFill>
                  <a:schemeClr val="bg1"/>
                </a:solidFill>
                <a:latin typeface="Arial MT" pitchFamily="50" charset="0"/>
              </a:defRPr>
            </a:lvl1pPr>
          </a:lstStyle>
          <a:p>
            <a:pPr marL="342900" marR="0" lvl="0" indent="-342900" algn="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Presenters Name</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Rank</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Office Symbol</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Air Force Research Laboratory</a:t>
            </a:r>
            <a:endParaRPr kumimoji="0" lang="en-CA"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7" name="Text Placeholder 24"/>
          <p:cNvSpPr>
            <a:spLocks noGrp="1"/>
          </p:cNvSpPr>
          <p:nvPr>
            <p:ph type="body" sz="quarter" idx="11" hasCustomPrompt="1"/>
          </p:nvPr>
        </p:nvSpPr>
        <p:spPr>
          <a:xfrm>
            <a:off x="4655841" y="3501008"/>
            <a:ext cx="5857577" cy="576064"/>
          </a:xfrm>
          <a:prstGeom prst="rect">
            <a:avLst/>
          </a:prstGeom>
        </p:spPr>
        <p:txBody>
          <a:bodyPr/>
          <a:lstStyle>
            <a:lvl1pPr marL="0" marR="0" indent="0" algn="r" defTabSz="914400" rtl="0" eaLnBrk="1" fontAlgn="auto" latinLnBrk="0" hangingPunct="1">
              <a:lnSpc>
                <a:spcPct val="100000"/>
              </a:lnSpc>
              <a:spcBef>
                <a:spcPts val="600"/>
              </a:spcBef>
              <a:spcAft>
                <a:spcPts val="0"/>
              </a:spcAft>
              <a:buClrTx/>
              <a:buSzTx/>
              <a:buFont typeface="Arial" pitchFamily="34" charset="0"/>
              <a:buNone/>
              <a:tabLst/>
              <a:defRPr sz="2000">
                <a:solidFill>
                  <a:schemeClr val="bg1"/>
                </a:solidFill>
                <a:latin typeface="Arial MT" pitchFamily="50" charset="0"/>
              </a:defRPr>
            </a:lvl1pPr>
          </a:lstStyle>
          <a:p>
            <a:pPr marL="0" marR="0" lvl="0" indent="0" algn="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Date: DD MM</a:t>
            </a:r>
            <a:r>
              <a:rPr kumimoji="0" lang="en-US" sz="2000" b="1" i="0" u="none" strike="noStrike" kern="1200" cap="none" spc="0" normalizeH="0" noProof="0" dirty="0">
                <a:ln>
                  <a:noFill/>
                </a:ln>
                <a:solidFill>
                  <a:schemeClr val="tx1"/>
                </a:solidFill>
                <a:effectLst/>
                <a:uLnTx/>
                <a:uFillTx/>
                <a:latin typeface="Arial" pitchFamily="34" charset="0"/>
                <a:ea typeface="+mn-ea"/>
                <a:cs typeface="Arial" pitchFamily="34" charset="0"/>
              </a:rPr>
              <a:t> </a:t>
            </a:r>
            <a:r>
              <a:rPr kumimoji="0" lang="en-US"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YYYY</a:t>
            </a:r>
            <a:endParaRPr kumimoji="0" lang="en-CA"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9" name="Text Placeholder 24"/>
          <p:cNvSpPr>
            <a:spLocks noGrp="1"/>
          </p:cNvSpPr>
          <p:nvPr>
            <p:ph type="body" sz="quarter" idx="10" hasCustomPrompt="1"/>
          </p:nvPr>
        </p:nvSpPr>
        <p:spPr>
          <a:xfrm>
            <a:off x="4655841" y="1988840"/>
            <a:ext cx="5857577" cy="1296144"/>
          </a:xfrm>
          <a:prstGeom prst="rect">
            <a:avLst/>
          </a:prstGeom>
        </p:spPr>
        <p:txBody>
          <a:bodyPr/>
          <a:lstStyle>
            <a:lvl1pPr marL="3175" marR="0" indent="-3175" algn="r" defTabSz="914400" rtl="0" eaLnBrk="1" fontAlgn="auto" latinLnBrk="0" hangingPunct="1">
              <a:lnSpc>
                <a:spcPct val="100000"/>
              </a:lnSpc>
              <a:spcBef>
                <a:spcPts val="600"/>
              </a:spcBef>
              <a:spcAft>
                <a:spcPts val="0"/>
              </a:spcAft>
              <a:buClrTx/>
              <a:buSzTx/>
              <a:buFont typeface="Arial" pitchFamily="34" charset="0"/>
              <a:buNone/>
              <a:tabLst/>
              <a:defRPr sz="2800" b="0" baseline="0">
                <a:solidFill>
                  <a:schemeClr val="bg1"/>
                </a:solidFill>
                <a:latin typeface="Arial MT" pitchFamily="50" charset="0"/>
              </a:defRPr>
            </a:lvl1pPr>
          </a:lstStyle>
          <a:p>
            <a:pPr marL="3175" marR="0" lvl="0" indent="-3175" algn="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Click to Edit Slide Title</a:t>
            </a:r>
          </a:p>
        </p:txBody>
      </p:sp>
      <p:pic>
        <p:nvPicPr>
          <p:cNvPr id="3" name="Picture 2">
            <a:extLst>
              <a:ext uri="{FF2B5EF4-FFF2-40B4-BE49-F238E27FC236}">
                <a16:creationId xmlns:a16="http://schemas.microsoft.com/office/drawing/2014/main" id="{42B1CF00-FB4C-174E-88F2-366420EC3A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6480" y="3327440"/>
            <a:ext cx="1775520" cy="1775520"/>
          </a:xfrm>
          <a:prstGeom prst="rect">
            <a:avLst/>
          </a:prstGeom>
        </p:spPr>
      </p:pic>
      <p:sp>
        <p:nvSpPr>
          <p:cNvPr id="8" name="TextBox 7">
            <a:extLst>
              <a:ext uri="{FF2B5EF4-FFF2-40B4-BE49-F238E27FC236}">
                <a16:creationId xmlns:a16="http://schemas.microsoft.com/office/drawing/2014/main" id="{1A0F2FA9-B6FB-F746-9E3B-EE03B310FD94}"/>
              </a:ext>
            </a:extLst>
          </p:cNvPr>
          <p:cNvSpPr txBox="1"/>
          <p:nvPr userDrawn="1"/>
        </p:nvSpPr>
        <p:spPr>
          <a:xfrm>
            <a:off x="10764291" y="5896821"/>
            <a:ext cx="12266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LASP</a:t>
            </a:r>
          </a:p>
        </p:txBody>
      </p:sp>
      <p:pic>
        <p:nvPicPr>
          <p:cNvPr id="4" name="Picture 3">
            <a:extLst>
              <a:ext uri="{FF2B5EF4-FFF2-40B4-BE49-F238E27FC236}">
                <a16:creationId xmlns:a16="http://schemas.microsoft.com/office/drawing/2014/main" id="{54A33BE0-AEC1-E64D-AE50-EA935375F8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47363" y="6036360"/>
            <a:ext cx="2444637" cy="828816"/>
          </a:xfrm>
          <a:prstGeom prst="rect">
            <a:avLst/>
          </a:prstGeom>
        </p:spPr>
      </p:pic>
      <p:pic>
        <p:nvPicPr>
          <p:cNvPr id="11" name="Picture 8" descr="AFRL_GLOBE_LOGO_Reverse.png">
            <a:extLst>
              <a:ext uri="{FF2B5EF4-FFF2-40B4-BE49-F238E27FC236}">
                <a16:creationId xmlns:a16="http://schemas.microsoft.com/office/drawing/2014/main" id="{F222D4FD-128E-134B-8379-B0C56DF26976}"/>
              </a:ext>
            </a:extLst>
          </p:cNvPr>
          <p:cNvPicPr>
            <a:picLocks noChangeAspect="1"/>
          </p:cNvPicPr>
          <p:nvPr userDrawn="1"/>
        </p:nvPicPr>
        <p:blipFill>
          <a:blip r:embed="rId5" cstate="print"/>
          <a:srcRect/>
          <a:stretch>
            <a:fillRect/>
          </a:stretch>
        </p:blipFill>
        <p:spPr bwMode="auto">
          <a:xfrm>
            <a:off x="10058908" y="5157192"/>
            <a:ext cx="2127341" cy="684603"/>
          </a:xfrm>
          <a:prstGeom prst="rect">
            <a:avLst/>
          </a:prstGeom>
          <a:noFill/>
          <a:ln w="9525">
            <a:noFill/>
            <a:miter lim="800000"/>
            <a:headEnd/>
            <a:tailEnd/>
          </a:ln>
        </p:spPr>
      </p:pic>
      <p:sp>
        <p:nvSpPr>
          <p:cNvPr id="2" name="TextBox 1">
            <a:extLst>
              <a:ext uri="{FF2B5EF4-FFF2-40B4-BE49-F238E27FC236}">
                <a16:creationId xmlns:a16="http://schemas.microsoft.com/office/drawing/2014/main" id="{BCE9002D-BDF1-8D4D-BF91-D415CA4CF74E}"/>
              </a:ext>
            </a:extLst>
          </p:cNvPr>
          <p:cNvSpPr txBox="1"/>
          <p:nvPr userDrawn="1"/>
        </p:nvSpPr>
        <p:spPr>
          <a:xfrm>
            <a:off x="1127448" y="6453336"/>
            <a:ext cx="16077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a:ea typeface="+mn-ea"/>
                <a:cs typeface="+mn-cs"/>
              </a:rPr>
              <a:t>Image Credit: NASA</a:t>
            </a:r>
          </a:p>
        </p:txBody>
      </p:sp>
    </p:spTree>
    <p:extLst>
      <p:ext uri="{BB962C8B-B14F-4D97-AF65-F5344CB8AC3E}">
        <p14:creationId xmlns:p14="http://schemas.microsoft.com/office/powerpoint/2010/main" val="106418254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078539-9728-441E-BD08-CBB320F7EC0B}" type="datetimeFigureOut">
              <a:rPr lang="en-US" smtClean="0"/>
              <a:t>3/13/2019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0DAE5-430D-4E32-8C36-C417B6EEC27C}" type="slidenum">
              <a:rPr lang="en-US" smtClean="0"/>
              <a:t>‹#›</a:t>
            </a:fld>
            <a:endParaRPr lang="en-US"/>
          </a:p>
        </p:txBody>
      </p:sp>
    </p:spTree>
    <p:extLst>
      <p:ext uri="{BB962C8B-B14F-4D97-AF65-F5344CB8AC3E}">
        <p14:creationId xmlns:p14="http://schemas.microsoft.com/office/powerpoint/2010/main" val="3826289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55634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5" name="Text Box 49"/>
          <p:cNvSpPr txBox="1">
            <a:spLocks noChangeArrowheads="1"/>
          </p:cNvSpPr>
          <p:nvPr userDrawn="1"/>
        </p:nvSpPr>
        <p:spPr bwMode="auto">
          <a:xfrm>
            <a:off x="9753600" y="6550224"/>
            <a:ext cx="2438400" cy="307777"/>
          </a:xfrm>
          <a:prstGeom prst="rect">
            <a:avLst/>
          </a:prstGeom>
          <a:noFill/>
          <a:ln w="12700">
            <a:noFill/>
            <a:miter lim="800000"/>
            <a:headEnd type="none" w="sm" len="sm"/>
            <a:tailEnd type="none" w="sm" len="sm"/>
          </a:ln>
          <a:effectLst/>
        </p:spPr>
        <p:txBody>
          <a:bodyPr wrap="square" anchor="ct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fld id="{FECCACFC-A1DF-4E05-81FF-9C3E99D1E2C5}"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39246395"/>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2"/>
          <p:cNvSpPr txBox="1">
            <a:spLocks/>
          </p:cNvSpPr>
          <p:nvPr userDrawn="1"/>
        </p:nvSpPr>
        <p:spPr>
          <a:xfrm>
            <a:off x="304800" y="1295400"/>
            <a:ext cx="11480800" cy="5257800"/>
          </a:xfrm>
          <a:prstGeom prst="rect">
            <a:avLst/>
          </a:prstGeom>
          <a:effectLst/>
        </p:spPr>
        <p:txBody>
          <a:bodyPr>
            <a:normAutofit/>
          </a:bodyPr>
          <a:lstStyle/>
          <a:p>
            <a:pPr marL="360363" marR="0" lvl="0" indent="-93663" algn="l" defTabSz="893763" rtl="0" eaLnBrk="1" fontAlgn="auto" latinLnBrk="0" hangingPunct="1">
              <a:lnSpc>
                <a:spcPct val="120000"/>
              </a:lnSpc>
              <a:spcBef>
                <a:spcPts val="600"/>
              </a:spcBef>
              <a:spcAft>
                <a:spcPts val="0"/>
              </a:spcAft>
              <a:buClrTx/>
              <a:buSzTx/>
              <a:buFont typeface="Arial" pitchFamily="34" charset="0"/>
              <a:buChar char="•"/>
              <a:tabLst>
                <a:tab pos="539750" algn="l"/>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Slide title = 32 Arial Bold, sentence case</a:t>
            </a:r>
          </a:p>
          <a:p>
            <a:pPr marL="360363" marR="0" lvl="0" indent="-93663" algn="l" defTabSz="893763" rtl="0" eaLnBrk="1" fontAlgn="auto" latinLnBrk="0" hangingPunct="1">
              <a:lnSpc>
                <a:spcPct val="120000"/>
              </a:lnSpc>
              <a:spcBef>
                <a:spcPts val="600"/>
              </a:spcBef>
              <a:spcAft>
                <a:spcPts val="0"/>
              </a:spcAft>
              <a:buClrTx/>
              <a:buSzTx/>
              <a:buFont typeface="Arial" pitchFamily="34" charset="0"/>
              <a:buChar char="•"/>
              <a:tabLst>
                <a:tab pos="539750" algn="l"/>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Main bullets = 28 pt Arial Bold, sentence case</a:t>
            </a:r>
          </a:p>
          <a:p>
            <a:pPr marL="803275" marR="0" lvl="0" indent="-87313" algn="l" defTabSz="914400" rtl="0" eaLnBrk="1" fontAlgn="auto" latinLnBrk="0" hangingPunct="1">
              <a:lnSpc>
                <a:spcPct val="120000"/>
              </a:lnSpc>
              <a:spcBef>
                <a:spcPts val="600"/>
              </a:spcBef>
              <a:spcAft>
                <a:spcPts val="0"/>
              </a:spcAft>
              <a:buClrTx/>
              <a:buSzTx/>
              <a:buFont typeface="Arial" pitchFamily="34" charset="0"/>
              <a:buChar char="•"/>
              <a:tabLst>
                <a:tab pos="892175" algn="l"/>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Second bullet = 24 pt Arial bold</a:t>
            </a:r>
          </a:p>
          <a:p>
            <a:pPr marL="895350" marR="0" lvl="0" indent="-82550" algn="l" defTabSz="914400" rtl="0" eaLnBrk="1" fontAlgn="auto" latinLnBrk="0" hangingPunct="1">
              <a:lnSpc>
                <a:spcPct val="120000"/>
              </a:lnSpc>
              <a:spcBef>
                <a:spcPts val="600"/>
              </a:spcBef>
              <a:spcAft>
                <a:spcPts val="0"/>
              </a:spcAft>
              <a:buClrTx/>
              <a:buSzTx/>
              <a:buFont typeface="Arial" pitchFamily="34" charset="0"/>
              <a:buChar char="•"/>
              <a:tabLst>
                <a:tab pos="981075" algn="l"/>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Third bullet = 20 pt Arial bold</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1168400" marR="0" lvl="0" indent="-92075" algn="l" defTabSz="914400" rtl="0" eaLnBrk="1" fontAlgn="auto" latinLnBrk="0" hangingPunct="1">
              <a:lnSpc>
                <a:spcPct val="120000"/>
              </a:lnSpc>
              <a:spcBef>
                <a:spcPts val="600"/>
              </a:spcBef>
              <a:spcAft>
                <a:spcPts val="0"/>
              </a:spcAft>
              <a:buClrTx/>
              <a:buSzTx/>
              <a:buFont typeface="Arial" pitchFamily="34" charset="0"/>
              <a:buChar char="•"/>
              <a:tabLst>
                <a:tab pos="1255713" algn="l"/>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Forth bullet = 18 pt Arial bold</a:t>
            </a:r>
          </a:p>
          <a:p>
            <a:pPr marL="1260475" marR="0" lvl="1" indent="-92075" algn="l" defTabSz="914400" rtl="0" eaLnBrk="1" fontAlgn="auto" latinLnBrk="0" hangingPunct="1">
              <a:lnSpc>
                <a:spcPct val="120000"/>
              </a:lnSpc>
              <a:spcBef>
                <a:spcPts val="600"/>
              </a:spcBef>
              <a:spcAft>
                <a:spcPts val="0"/>
              </a:spcAft>
              <a:buClrTx/>
              <a:buSzTx/>
              <a:buFont typeface="Arial" pitchFamily="34" charset="0"/>
              <a:buChar char="•"/>
              <a:tabLst>
                <a:tab pos="1344613" algn="l"/>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Fifth bullet = 16 pt Arial bold</a:t>
            </a:r>
          </a:p>
        </p:txBody>
      </p:sp>
      <p:grpSp>
        <p:nvGrpSpPr>
          <p:cNvPr id="8" name="Group 7"/>
          <p:cNvGrpSpPr/>
          <p:nvPr userDrawn="1"/>
        </p:nvGrpSpPr>
        <p:grpSpPr>
          <a:xfrm>
            <a:off x="0" y="70914"/>
            <a:ext cx="12192000" cy="1053831"/>
            <a:chOff x="0" y="70913"/>
            <a:chExt cx="9144000" cy="1053831"/>
          </a:xfrm>
        </p:grpSpPr>
        <p:pic>
          <p:nvPicPr>
            <p:cNvPr id="9" name="Picture 8"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338969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9403" y="1268760"/>
            <a:ext cx="10753195" cy="504056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2" name="Title 1"/>
          <p:cNvSpPr>
            <a:spLocks noGrp="1"/>
          </p:cNvSpPr>
          <p:nvPr>
            <p:ph type="title" hasCustomPrompt="1"/>
          </p:nvPr>
        </p:nvSpPr>
        <p:spPr>
          <a:xfrm>
            <a:off x="1487488" y="4800600"/>
            <a:ext cx="8928992" cy="1580728"/>
          </a:xfrm>
          <a:prstGeom prst="rect">
            <a:avLst/>
          </a:prstGeom>
        </p:spPr>
        <p:txBody>
          <a:bodyPr anchor="b"/>
          <a:lstStyle>
            <a:lvl1pPr marL="0" marR="0" indent="0" algn="ctr" defTabSz="914400" rtl="0" eaLnBrk="1" fontAlgn="auto" latinLnBrk="0" hangingPunct="1">
              <a:lnSpc>
                <a:spcPct val="100000"/>
              </a:lnSpc>
              <a:spcBef>
                <a:spcPct val="20000"/>
              </a:spcBef>
              <a:spcAft>
                <a:spcPts val="0"/>
              </a:spcAft>
              <a:tabLst/>
              <a:defRPr sz="2000" b="1"/>
            </a:lvl1pPr>
          </a:lstStyle>
          <a:p>
            <a:pPr marL="0" marR="0" lvl="0" indent="0" defTabSz="914400" rtl="0" eaLnBrk="1" fontAlgn="auto" latinLnBrk="0" hangingPunct="1">
              <a:lnSpc>
                <a:spcPct val="100000"/>
              </a:lnSpc>
              <a:spcBef>
                <a:spcPct val="20000"/>
              </a:spcBef>
              <a:spcAft>
                <a:spcPts val="0"/>
              </a:spcAft>
              <a:tabLst/>
              <a:defRPr/>
            </a:pPr>
            <a:r>
              <a:rPr kumimoji="0" lang="en-US" sz="2400" b="1" i="0" u="none" strike="noStrike" kern="1200" cap="none" spc="0" normalizeH="0" baseline="0" noProof="0" dirty="0">
                <a:ln>
                  <a:noFill/>
                </a:ln>
                <a:effectLst>
                  <a:outerShdw blurRad="50800" dist="38100" dir="8100000" algn="tr" rotWithShape="0">
                    <a:prstClr val="black">
                      <a:alpha val="40000"/>
                    </a:prstClr>
                  </a:outerShdw>
                </a:effectLst>
                <a:uLnTx/>
                <a:uFillTx/>
                <a:latin typeface="Arial" pitchFamily="34" charset="0"/>
                <a:cs typeface="Arial" pitchFamily="34" charset="0"/>
              </a:rPr>
              <a:t>Leading the discovery, development, and integration of affordable </a:t>
            </a:r>
            <a:r>
              <a:rPr kumimoji="0" lang="en-US" sz="2400" b="1" i="0" u="none" strike="noStrike" kern="1200" cap="none" spc="0" normalizeH="0" baseline="0" noProof="0" dirty="0" err="1">
                <a:ln>
                  <a:noFill/>
                </a:ln>
                <a:effectLst>
                  <a:outerShdw blurRad="50800" dist="38100" dir="8100000" algn="tr" rotWithShape="0">
                    <a:prstClr val="black">
                      <a:alpha val="40000"/>
                    </a:prstClr>
                  </a:outerShdw>
                </a:effectLst>
                <a:uLnTx/>
                <a:uFillTx/>
                <a:latin typeface="Arial" pitchFamily="34" charset="0"/>
                <a:cs typeface="Arial" pitchFamily="34" charset="0"/>
              </a:rPr>
              <a:t>warfighting</a:t>
            </a:r>
            <a:r>
              <a:rPr kumimoji="0" lang="en-US" sz="2400" b="1" i="0" u="none" strike="noStrike" kern="1200" cap="none" spc="0" normalizeH="0" baseline="0" noProof="0" dirty="0">
                <a:ln>
                  <a:noFill/>
                </a:ln>
                <a:effectLst>
                  <a:outerShdw blurRad="50800" dist="38100" dir="8100000" algn="tr" rotWithShape="0">
                    <a:prstClr val="black">
                      <a:alpha val="40000"/>
                    </a:prstClr>
                  </a:outerShdw>
                </a:effectLst>
                <a:uLnTx/>
                <a:uFillTx/>
                <a:latin typeface="Arial" pitchFamily="34" charset="0"/>
                <a:cs typeface="Arial" pitchFamily="34" charset="0"/>
              </a:rPr>
              <a:t> technologies for our air, space, and cyberspace force. </a:t>
            </a:r>
          </a:p>
        </p:txBody>
      </p:sp>
      <p:grpSp>
        <p:nvGrpSpPr>
          <p:cNvPr id="8" name="Group 7"/>
          <p:cNvGrpSpPr/>
          <p:nvPr userDrawn="1"/>
        </p:nvGrpSpPr>
        <p:grpSpPr>
          <a:xfrm>
            <a:off x="0" y="70914"/>
            <a:ext cx="12192000" cy="1053831"/>
            <a:chOff x="0" y="70913"/>
            <a:chExt cx="9144000" cy="1053831"/>
          </a:xfrm>
        </p:grpSpPr>
        <p:pic>
          <p:nvPicPr>
            <p:cNvPr id="12" name="Picture 11"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3"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4"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6432423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69001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6106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7207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804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800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171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image" Target="../media/image12.emf"/><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theme" Target="../theme/theme10.xml"/><Relationship Id="rId8"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3.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5.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4.jpe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image" Target="../media/image3.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9.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image" Target="../media/image5.jpe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image" Target="../media/image4.jpeg"/><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78539-9728-441E-BD08-CBB320F7EC0B}" type="datetimeFigureOut">
              <a:rPr lang="en-US" smtClean="0"/>
              <a:t>3/13/2019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0DAE5-430D-4E32-8C36-C417B6EEC27C}" type="slidenum">
              <a:rPr lang="en-US" smtClean="0"/>
              <a:t>‹#›</a:t>
            </a:fld>
            <a:endParaRPr lang="en-US"/>
          </a:p>
        </p:txBody>
      </p:sp>
    </p:spTree>
    <p:extLst>
      <p:ext uri="{BB962C8B-B14F-4D97-AF65-F5344CB8AC3E}">
        <p14:creationId xmlns:p14="http://schemas.microsoft.com/office/powerpoint/2010/main" val="2550248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500932"/>
            <a:ext cx="12192000" cy="35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p:cNvCxnSpPr/>
          <p:nvPr userDrawn="1"/>
        </p:nvCxnSpPr>
        <p:spPr>
          <a:xfrm>
            <a:off x="0" y="6500932"/>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952500" y="1181102"/>
            <a:ext cx="10287000" cy="4991099"/>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525838" y="6500481"/>
            <a:ext cx="1823349" cy="357067"/>
          </a:xfrm>
          <a:prstGeom prst="rect">
            <a:avLst/>
          </a:prstGeom>
        </p:spPr>
        <p:txBody>
          <a:bodyPr vert="horz" lIns="91440" tIns="0" rIns="91440" bIns="0" rtlCol="0" anchor="ctr"/>
          <a:lstStyle>
            <a:lvl1pPr algn="r">
              <a:defRPr sz="1000">
                <a:solidFill>
                  <a:schemeClr val="bg1">
                    <a:lumMod val="50000"/>
                  </a:schemeClr>
                </a:solidFill>
              </a:defRPr>
            </a:lvl1pPr>
          </a:lstStyle>
          <a:p>
            <a:endParaRPr lang="en-US" dirty="0">
              <a:solidFill>
                <a:srgbClr val="FFFFFF">
                  <a:lumMod val="50000"/>
                </a:srgbClr>
              </a:solidFill>
            </a:endParaRPr>
          </a:p>
        </p:txBody>
      </p:sp>
      <p:sp>
        <p:nvSpPr>
          <p:cNvPr id="5" name="Footer Placeholder 4"/>
          <p:cNvSpPr>
            <a:spLocks noGrp="1"/>
          </p:cNvSpPr>
          <p:nvPr>
            <p:ph type="ftr" sz="quarter" idx="3"/>
          </p:nvPr>
        </p:nvSpPr>
        <p:spPr>
          <a:xfrm>
            <a:off x="832929" y="6500481"/>
            <a:ext cx="4314804" cy="357067"/>
          </a:xfrm>
          <a:prstGeom prst="rect">
            <a:avLst/>
          </a:prstGeom>
        </p:spPr>
        <p:txBody>
          <a:bodyPr vert="horz" lIns="91440" tIns="0" rIns="91440" bIns="0" rtlCol="0" anchor="ctr"/>
          <a:lstStyle>
            <a:lvl1pPr algn="l">
              <a:defRPr sz="1000">
                <a:solidFill>
                  <a:schemeClr val="bg1">
                    <a:lumMod val="50000"/>
                  </a:schemeClr>
                </a:solidFill>
              </a:defRPr>
            </a:lvl1pPr>
          </a:lstStyle>
          <a:p>
            <a:r>
              <a:rPr lang="en-US" smtClean="0">
                <a:solidFill>
                  <a:srgbClr val="FFFFFF">
                    <a:lumMod val="50000"/>
                  </a:srgbClr>
                </a:solidFill>
              </a:rPr>
              <a:t>Irradiance Workshop, Dec 9, 2018</a:t>
            </a:r>
            <a:endParaRPr lang="en-US" dirty="0">
              <a:solidFill>
                <a:srgbClr val="FFFFFF">
                  <a:lumMod val="50000"/>
                </a:srgbClr>
              </a:solidFill>
            </a:endParaRPr>
          </a:p>
        </p:txBody>
      </p:sp>
      <p:sp>
        <p:nvSpPr>
          <p:cNvPr id="6" name="Slide Number Placeholder 5"/>
          <p:cNvSpPr>
            <a:spLocks noGrp="1"/>
          </p:cNvSpPr>
          <p:nvPr>
            <p:ph type="sldNum" sz="quarter" idx="4"/>
          </p:nvPr>
        </p:nvSpPr>
        <p:spPr>
          <a:xfrm>
            <a:off x="11444919" y="6500481"/>
            <a:ext cx="381000" cy="357067"/>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solidFill>
                  <a:srgbClr val="3E8EDE"/>
                </a:solidFill>
              </a:rPr>
              <a:pPr/>
              <a:t>‹#›</a:t>
            </a:fld>
            <a:endParaRPr lang="en-US" dirty="0">
              <a:solidFill>
                <a:srgbClr val="3E8EDE"/>
              </a:solidFill>
            </a:endParaRPr>
          </a:p>
        </p:txBody>
      </p:sp>
      <p:cxnSp>
        <p:nvCxnSpPr>
          <p:cNvPr id="21" name="Straight Connector 20"/>
          <p:cNvCxnSpPr/>
          <p:nvPr userDrawn="1"/>
        </p:nvCxnSpPr>
        <p:spPr>
          <a:xfrm>
            <a:off x="11368929" y="6606299"/>
            <a:ext cx="0" cy="15544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457201" y="6566792"/>
            <a:ext cx="281191" cy="226709"/>
          </a:xfrm>
          <a:prstGeom prst="rect">
            <a:avLst/>
          </a:prstGeom>
        </p:spPr>
      </p:pic>
      <p:sp>
        <p:nvSpPr>
          <p:cNvPr id="7" name="Title Placeholder 6"/>
          <p:cNvSpPr>
            <a:spLocks noGrp="1"/>
          </p:cNvSpPr>
          <p:nvPr>
            <p:ph type="title"/>
          </p:nvPr>
        </p:nvSpPr>
        <p:spPr>
          <a:xfrm>
            <a:off x="457200" y="419100"/>
            <a:ext cx="11277600" cy="762000"/>
          </a:xfrm>
          <a:prstGeom prst="rect">
            <a:avLst/>
          </a:prstGeom>
        </p:spPr>
        <p:txBody>
          <a:bodyPr vert="horz" lIns="0" tIns="0" rIns="0" bIns="0" rtlCol="0" anchor="t">
            <a:normAutofit/>
          </a:bodyPr>
          <a:lstStyle/>
          <a:p>
            <a:r>
              <a:rPr lang="en-US" dirty="0"/>
              <a:t>Click to add title</a:t>
            </a:r>
          </a:p>
        </p:txBody>
      </p:sp>
    </p:spTree>
    <p:extLst>
      <p:ext uri="{BB962C8B-B14F-4D97-AF65-F5344CB8AC3E}">
        <p14:creationId xmlns:p14="http://schemas.microsoft.com/office/powerpoint/2010/main" val="220866380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Lst>
  <p:hf sldNum="0" hdr="0" dt="0"/>
  <p:txStyles>
    <p:titleStyle>
      <a:lvl1pPr marL="0" marR="0" indent="0" algn="l" defTabSz="685800" rtl="0" eaLnBrk="1" fontAlgn="auto" latinLnBrk="0" hangingPunct="1">
        <a:lnSpc>
          <a:spcPct val="90000"/>
        </a:lnSpc>
        <a:spcBef>
          <a:spcPct val="0"/>
        </a:spcBef>
        <a:spcAft>
          <a:spcPts val="0"/>
        </a:spcAft>
        <a:buClrTx/>
        <a:buSzTx/>
        <a:buFontTx/>
        <a:buNone/>
        <a:tabLst/>
        <a:defRPr sz="3200" b="1" kern="1200">
          <a:solidFill>
            <a:schemeClr val="accent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baseline="0">
          <a:solidFill>
            <a:schemeClr val="tx2">
              <a:lumMod val="75000"/>
            </a:schemeClr>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2">
              <a:lumMod val="75000"/>
            </a:schemeClr>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2">
              <a:lumMod val="75000"/>
            </a:schemeClr>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2">
              <a:lumMod val="75000"/>
            </a:schemeClr>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2">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0" orient="horz" pos="264">
          <p15:clr>
            <a:srgbClr val="F26B43"/>
          </p15:clr>
        </p15:guide>
        <p15:guide id="11" pos="216">
          <p15:clr>
            <a:srgbClr val="F26B43"/>
          </p15:clr>
        </p15:guide>
        <p15:guide id="12" pos="5544">
          <p15:clr>
            <a:srgbClr val="F26B43"/>
          </p15:clr>
        </p15:guide>
        <p15:guide id="14" pos="2880">
          <p15:clr>
            <a:srgbClr val="F26B43"/>
          </p15:clr>
        </p15:guide>
        <p15:guide id="16" orient="horz" pos="744">
          <p15:clr>
            <a:srgbClr val="F26B43"/>
          </p15:clr>
        </p15:guide>
        <p15:guide id="17" pos="450">
          <p15:clr>
            <a:srgbClr val="F26B43"/>
          </p15:clr>
        </p15:guide>
        <p15:guide id="18" pos="5310">
          <p15:clr>
            <a:srgbClr val="F26B43"/>
          </p15:clr>
        </p15:guide>
        <p15:guide id="19" orient="horz" pos="3888">
          <p15:clr>
            <a:srgbClr val="F26B43"/>
          </p15:clr>
        </p15:guide>
        <p15:guide id="20" pos="2664">
          <p15:clr>
            <a:srgbClr val="F26B43"/>
          </p15:clr>
        </p15:guide>
        <p15:guide id="21" pos="3096">
          <p15:clr>
            <a:srgbClr val="F26B43"/>
          </p15:clr>
        </p15:guide>
        <p15:guide id="2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738" y="228601"/>
            <a:ext cx="11887200" cy="928687"/>
          </a:xfrm>
          <a:prstGeom prst="rect">
            <a:avLst/>
          </a:prstGeom>
          <a:solidFill>
            <a:schemeClr val="accent1">
              <a:lumMod val="75000"/>
            </a:schemeClr>
          </a:solidFill>
        </p:spPr>
        <p:txBody>
          <a:bodyPr vert="horz" lIns="91440" tIns="45720" rIns="91440" bIns="45720" rtlCol="0" anchor="ctr">
            <a:normAutofit/>
          </a:bodyPr>
          <a:lstStyle/>
          <a:p>
            <a:r>
              <a:rPr lang="en-US" dirty="0" smtClean="0"/>
              <a:t>	    Click to edit Master title style</a:t>
            </a:r>
            <a:endParaRPr lang="en-US" dirty="0"/>
          </a:p>
        </p:txBody>
      </p:sp>
      <p:sp>
        <p:nvSpPr>
          <p:cNvPr id="3" name="Text Placeholder 2"/>
          <p:cNvSpPr>
            <a:spLocks noGrp="1"/>
          </p:cNvSpPr>
          <p:nvPr>
            <p:ph type="body" idx="1"/>
          </p:nvPr>
        </p:nvSpPr>
        <p:spPr>
          <a:xfrm>
            <a:off x="185738" y="1278199"/>
            <a:ext cx="11887200" cy="4898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857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230E48-A9C3-B046-8365-8DC7E91306F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18210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90513" y="351636"/>
            <a:ext cx="882005" cy="6199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LASP-logo-full-color-tbg-tn.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915528" y="349512"/>
            <a:ext cx="2095500" cy="652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684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baseline="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738" y="228601"/>
            <a:ext cx="11887200" cy="928687"/>
          </a:xfrm>
          <a:prstGeom prst="rect">
            <a:avLst/>
          </a:prstGeom>
          <a:solidFill>
            <a:schemeClr val="accent1">
              <a:lumMod val="75000"/>
            </a:schemeClr>
          </a:solidFill>
        </p:spPr>
        <p:txBody>
          <a:bodyPr vert="horz" lIns="91440" tIns="45720" rIns="91440" bIns="45720" rtlCol="0" anchor="ctr">
            <a:normAutofit/>
          </a:bodyPr>
          <a:lstStyle/>
          <a:p>
            <a:r>
              <a:rPr lang="en-US" dirty="0" smtClean="0"/>
              <a:t>	    Click to edit Master title style</a:t>
            </a:r>
            <a:endParaRPr lang="en-US" dirty="0"/>
          </a:p>
        </p:txBody>
      </p:sp>
      <p:sp>
        <p:nvSpPr>
          <p:cNvPr id="3" name="Text Placeholder 2"/>
          <p:cNvSpPr>
            <a:spLocks noGrp="1"/>
          </p:cNvSpPr>
          <p:nvPr>
            <p:ph type="body" idx="1"/>
          </p:nvPr>
        </p:nvSpPr>
        <p:spPr>
          <a:xfrm>
            <a:off x="185738" y="1278199"/>
            <a:ext cx="11887200" cy="4898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857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230E48-A9C3-B046-8365-8DC7E91306F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18210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90513" y="351636"/>
            <a:ext cx="882005" cy="6199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LASP-logo-full-color-tbg-tn.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915528" y="349512"/>
            <a:ext cx="2095500" cy="652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7897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baseline="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634482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644C21D3-C4CE-4FE0-8441-5B25F363B639}" type="datetimeFigureOut">
              <a:rPr lang="en-US" smtClean="0">
                <a:solidFill>
                  <a:prstClr val="black">
                    <a:tint val="75000"/>
                  </a:prstClr>
                </a:solidFill>
              </a:rPr>
              <a:pPr defTabSz="1219170"/>
              <a:t>3/13/2019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6356E2C4-EB63-4E1E-9DC2-1F9E5FC1CF53}"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926303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12192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08"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08"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9652000"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0080"/>
                </a:solidFill>
                <a:latin typeface="Helvetica" pitchFamily="-108" charset="0"/>
              </a:defRPr>
            </a:lvl1pPr>
          </a:lstStyle>
          <a:p>
            <a:pPr fontAlgn="base">
              <a:spcBef>
                <a:spcPct val="0"/>
              </a:spcBef>
              <a:spcAft>
                <a:spcPct val="0"/>
              </a:spcAft>
              <a:defRPr/>
            </a:pPr>
            <a:fld id="{BFCA091A-7DAF-4FD2-B76E-6239A00DC9FA}" type="slidenum">
              <a:rPr lang="en-US" smtClean="0"/>
              <a:pPr fontAlgn="base">
                <a:spcBef>
                  <a:spcPct val="0"/>
                </a:spcBef>
                <a:spcAft>
                  <a:spcPct val="0"/>
                </a:spcAft>
                <a:defRPr/>
              </a:pPr>
              <a:t>‹#›</a:t>
            </a:fld>
            <a:endParaRPr lang="en-US" sz="1200" dirty="0"/>
          </a:p>
        </p:txBody>
      </p:sp>
    </p:spTree>
    <p:extLst>
      <p:ext uri="{BB962C8B-B14F-4D97-AF65-F5344CB8AC3E}">
        <p14:creationId xmlns:p14="http://schemas.microsoft.com/office/powerpoint/2010/main" val="17516530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2400" b="1">
          <a:solidFill>
            <a:srgbClr val="000080"/>
          </a:solidFill>
          <a:latin typeface="+mj-lt"/>
          <a:ea typeface="Geneva" pitchFamily="-108" charset="-128"/>
          <a:cs typeface="Geneva" pitchFamily="-108" charset="-128"/>
        </a:defRPr>
      </a:lvl1pPr>
      <a:lvl2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2pPr>
      <a:lvl3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3pPr>
      <a:lvl4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4pPr>
      <a:lvl5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5pPr>
      <a:lvl6pPr marL="457200" algn="ctr" rtl="0" fontAlgn="base">
        <a:spcBef>
          <a:spcPct val="0"/>
        </a:spcBef>
        <a:spcAft>
          <a:spcPct val="0"/>
        </a:spcAft>
        <a:defRPr sz="2400" b="1">
          <a:solidFill>
            <a:srgbClr val="000080"/>
          </a:solidFill>
          <a:latin typeface="Helvetica" pitchFamily="-108" charset="0"/>
        </a:defRPr>
      </a:lvl6pPr>
      <a:lvl7pPr marL="914400" algn="ctr" rtl="0" fontAlgn="base">
        <a:spcBef>
          <a:spcPct val="0"/>
        </a:spcBef>
        <a:spcAft>
          <a:spcPct val="0"/>
        </a:spcAft>
        <a:defRPr sz="2400" b="1">
          <a:solidFill>
            <a:srgbClr val="000080"/>
          </a:solidFill>
          <a:latin typeface="Helvetica" pitchFamily="-108" charset="0"/>
        </a:defRPr>
      </a:lvl7pPr>
      <a:lvl8pPr marL="1371600" algn="ctr" rtl="0" fontAlgn="base">
        <a:spcBef>
          <a:spcPct val="0"/>
        </a:spcBef>
        <a:spcAft>
          <a:spcPct val="0"/>
        </a:spcAft>
        <a:defRPr sz="2400" b="1">
          <a:solidFill>
            <a:srgbClr val="000080"/>
          </a:solidFill>
          <a:latin typeface="Helvetica" pitchFamily="-108" charset="0"/>
        </a:defRPr>
      </a:lvl8pPr>
      <a:lvl9pPr marL="1828800" algn="ctr" rtl="0" fontAlgn="base">
        <a:spcBef>
          <a:spcPct val="0"/>
        </a:spcBef>
        <a:spcAft>
          <a:spcPct val="0"/>
        </a:spcAft>
        <a:defRPr sz="2400" b="1">
          <a:solidFill>
            <a:srgbClr val="000080"/>
          </a:solidFill>
          <a:latin typeface="Helvetica" pitchFamily="-10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Geneva" pitchFamily="-108" charset="-128"/>
          <a:cs typeface="Geneva" pitchFamily="-108"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08" charset="-128"/>
          <a:cs typeface="Geneva"/>
        </a:defRPr>
      </a:lvl2pPr>
      <a:lvl3pPr marL="1143000" indent="-228600" algn="l" rtl="0" eaLnBrk="0" fontAlgn="base" hangingPunct="0">
        <a:spcBef>
          <a:spcPct val="20000"/>
        </a:spcBef>
        <a:spcAft>
          <a:spcPct val="0"/>
        </a:spcAft>
        <a:buChar char="•"/>
        <a:defRPr>
          <a:solidFill>
            <a:schemeClr val="tx1"/>
          </a:solidFill>
          <a:latin typeface="+mn-lt"/>
          <a:ea typeface="Geneva" pitchFamily="-108" charset="-128"/>
          <a:cs typeface="Geneva"/>
        </a:defRPr>
      </a:lvl3pPr>
      <a:lvl4pPr marL="1600200" indent="-228600" algn="l" rtl="0" eaLnBrk="0" fontAlgn="base" hangingPunct="0">
        <a:spcBef>
          <a:spcPct val="20000"/>
        </a:spcBef>
        <a:spcAft>
          <a:spcPct val="0"/>
        </a:spcAft>
        <a:buChar char="–"/>
        <a:defRPr>
          <a:solidFill>
            <a:schemeClr val="tx1"/>
          </a:solidFill>
          <a:latin typeface="+mn-lt"/>
          <a:ea typeface="Geneva" pitchFamily="-108" charset="-128"/>
          <a:cs typeface="Geneva"/>
        </a:defRPr>
      </a:lvl4pPr>
      <a:lvl5pPr marL="2057400" indent="-228600" algn="l" rtl="0" eaLnBrk="0" fontAlgn="base" hangingPunct="0">
        <a:spcBef>
          <a:spcPct val="20000"/>
        </a:spcBef>
        <a:spcAft>
          <a:spcPct val="0"/>
        </a:spcAft>
        <a:buChar char="»"/>
        <a:defRPr>
          <a:solidFill>
            <a:schemeClr val="tx1"/>
          </a:solidFill>
          <a:latin typeface="+mn-lt"/>
          <a:ea typeface="Geneva" pitchFamily="-108" charset="-128"/>
          <a:cs typeface="Geneva"/>
        </a:defRPr>
      </a:lvl5pPr>
      <a:lvl6pPr marL="2514600" indent="-228600" algn="l" rtl="0" fontAlgn="base">
        <a:spcBef>
          <a:spcPct val="20000"/>
        </a:spcBef>
        <a:spcAft>
          <a:spcPct val="0"/>
        </a:spcAft>
        <a:buChar char="»"/>
        <a:defRPr>
          <a:solidFill>
            <a:schemeClr val="tx1"/>
          </a:solidFill>
          <a:latin typeface="+mn-lt"/>
          <a:ea typeface="Geneva" pitchFamily="-108" charset="-128"/>
        </a:defRPr>
      </a:lvl6pPr>
      <a:lvl7pPr marL="2971800" indent="-228600" algn="l" rtl="0" fontAlgn="base">
        <a:spcBef>
          <a:spcPct val="20000"/>
        </a:spcBef>
        <a:spcAft>
          <a:spcPct val="0"/>
        </a:spcAft>
        <a:buChar char="»"/>
        <a:defRPr>
          <a:solidFill>
            <a:schemeClr val="tx1"/>
          </a:solidFill>
          <a:latin typeface="+mn-lt"/>
          <a:ea typeface="Geneva" pitchFamily="-108" charset="-128"/>
        </a:defRPr>
      </a:lvl7pPr>
      <a:lvl8pPr marL="3429000" indent="-228600" algn="l" rtl="0" fontAlgn="base">
        <a:spcBef>
          <a:spcPct val="20000"/>
        </a:spcBef>
        <a:spcAft>
          <a:spcPct val="0"/>
        </a:spcAft>
        <a:buChar char="»"/>
        <a:defRPr>
          <a:solidFill>
            <a:schemeClr val="tx1"/>
          </a:solidFill>
          <a:latin typeface="+mn-lt"/>
          <a:ea typeface="Geneva" pitchFamily="-108" charset="-128"/>
        </a:defRPr>
      </a:lvl8pPr>
      <a:lvl9pPr marL="3886200" indent="-228600" algn="l" rtl="0" fontAlgn="base">
        <a:spcBef>
          <a:spcPct val="20000"/>
        </a:spcBef>
        <a:spcAft>
          <a:spcPct val="0"/>
        </a:spcAft>
        <a:buChar char="»"/>
        <a:defRPr>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12192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08"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08"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9652000"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0080"/>
                </a:solidFill>
                <a:latin typeface="Helvetica" pitchFamily="-108" charset="0"/>
              </a:defRPr>
            </a:lvl1pPr>
          </a:lstStyle>
          <a:p>
            <a:pPr fontAlgn="base">
              <a:spcBef>
                <a:spcPct val="0"/>
              </a:spcBef>
              <a:spcAft>
                <a:spcPct val="0"/>
              </a:spcAft>
              <a:defRPr/>
            </a:pPr>
            <a:fld id="{BFCA091A-7DAF-4FD2-B76E-6239A00DC9FA}" type="slidenum">
              <a:rPr lang="en-US" smtClean="0"/>
              <a:pPr fontAlgn="base">
                <a:spcBef>
                  <a:spcPct val="0"/>
                </a:spcBef>
                <a:spcAft>
                  <a:spcPct val="0"/>
                </a:spcAft>
                <a:defRPr/>
              </a:pPr>
              <a:t>‹#›</a:t>
            </a:fld>
            <a:endParaRPr lang="en-US" sz="1200" dirty="0"/>
          </a:p>
        </p:txBody>
      </p:sp>
    </p:spTree>
    <p:extLst>
      <p:ext uri="{BB962C8B-B14F-4D97-AF65-F5344CB8AC3E}">
        <p14:creationId xmlns:p14="http://schemas.microsoft.com/office/powerpoint/2010/main" val="2718841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0" fontAlgn="base" hangingPunct="0">
        <a:spcBef>
          <a:spcPct val="0"/>
        </a:spcBef>
        <a:spcAft>
          <a:spcPct val="0"/>
        </a:spcAft>
        <a:defRPr sz="2400" b="1">
          <a:solidFill>
            <a:srgbClr val="000080"/>
          </a:solidFill>
          <a:latin typeface="+mj-lt"/>
          <a:ea typeface="Geneva" pitchFamily="-108" charset="-128"/>
          <a:cs typeface="Geneva" pitchFamily="-108" charset="-128"/>
        </a:defRPr>
      </a:lvl1pPr>
      <a:lvl2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2pPr>
      <a:lvl3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3pPr>
      <a:lvl4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4pPr>
      <a:lvl5pPr algn="ctr" rtl="0" eaLnBrk="0" fontAlgn="base" hangingPunct="0">
        <a:spcBef>
          <a:spcPct val="0"/>
        </a:spcBef>
        <a:spcAft>
          <a:spcPct val="0"/>
        </a:spcAft>
        <a:defRPr sz="2400" b="1">
          <a:solidFill>
            <a:srgbClr val="000080"/>
          </a:solidFill>
          <a:latin typeface="Helvetica" pitchFamily="-108" charset="0"/>
          <a:ea typeface="Geneva" pitchFamily="-108" charset="-128"/>
          <a:cs typeface="Geneva" pitchFamily="-108" charset="-128"/>
        </a:defRPr>
      </a:lvl5pPr>
      <a:lvl6pPr marL="457200" algn="ctr" rtl="0" fontAlgn="base">
        <a:spcBef>
          <a:spcPct val="0"/>
        </a:spcBef>
        <a:spcAft>
          <a:spcPct val="0"/>
        </a:spcAft>
        <a:defRPr sz="2400" b="1">
          <a:solidFill>
            <a:srgbClr val="000080"/>
          </a:solidFill>
          <a:latin typeface="Helvetica" pitchFamily="-108" charset="0"/>
        </a:defRPr>
      </a:lvl6pPr>
      <a:lvl7pPr marL="914400" algn="ctr" rtl="0" fontAlgn="base">
        <a:spcBef>
          <a:spcPct val="0"/>
        </a:spcBef>
        <a:spcAft>
          <a:spcPct val="0"/>
        </a:spcAft>
        <a:defRPr sz="2400" b="1">
          <a:solidFill>
            <a:srgbClr val="000080"/>
          </a:solidFill>
          <a:latin typeface="Helvetica" pitchFamily="-108" charset="0"/>
        </a:defRPr>
      </a:lvl7pPr>
      <a:lvl8pPr marL="1371600" algn="ctr" rtl="0" fontAlgn="base">
        <a:spcBef>
          <a:spcPct val="0"/>
        </a:spcBef>
        <a:spcAft>
          <a:spcPct val="0"/>
        </a:spcAft>
        <a:defRPr sz="2400" b="1">
          <a:solidFill>
            <a:srgbClr val="000080"/>
          </a:solidFill>
          <a:latin typeface="Helvetica" pitchFamily="-108" charset="0"/>
        </a:defRPr>
      </a:lvl8pPr>
      <a:lvl9pPr marL="1828800" algn="ctr" rtl="0" fontAlgn="base">
        <a:spcBef>
          <a:spcPct val="0"/>
        </a:spcBef>
        <a:spcAft>
          <a:spcPct val="0"/>
        </a:spcAft>
        <a:defRPr sz="2400" b="1">
          <a:solidFill>
            <a:srgbClr val="000080"/>
          </a:solidFill>
          <a:latin typeface="Helvetica" pitchFamily="-108"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Geneva" pitchFamily="-108" charset="-128"/>
          <a:cs typeface="Geneva" pitchFamily="-108"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08" charset="-128"/>
          <a:cs typeface="Geneva"/>
        </a:defRPr>
      </a:lvl2pPr>
      <a:lvl3pPr marL="1143000" indent="-228600" algn="l" rtl="0" eaLnBrk="0" fontAlgn="base" hangingPunct="0">
        <a:spcBef>
          <a:spcPct val="20000"/>
        </a:spcBef>
        <a:spcAft>
          <a:spcPct val="0"/>
        </a:spcAft>
        <a:buChar char="•"/>
        <a:defRPr>
          <a:solidFill>
            <a:schemeClr val="tx1"/>
          </a:solidFill>
          <a:latin typeface="+mn-lt"/>
          <a:ea typeface="Geneva" pitchFamily="-108" charset="-128"/>
          <a:cs typeface="Geneva"/>
        </a:defRPr>
      </a:lvl3pPr>
      <a:lvl4pPr marL="1600200" indent="-228600" algn="l" rtl="0" eaLnBrk="0" fontAlgn="base" hangingPunct="0">
        <a:spcBef>
          <a:spcPct val="20000"/>
        </a:spcBef>
        <a:spcAft>
          <a:spcPct val="0"/>
        </a:spcAft>
        <a:buChar char="–"/>
        <a:defRPr>
          <a:solidFill>
            <a:schemeClr val="tx1"/>
          </a:solidFill>
          <a:latin typeface="+mn-lt"/>
          <a:ea typeface="Geneva" pitchFamily="-108" charset="-128"/>
          <a:cs typeface="Geneva"/>
        </a:defRPr>
      </a:lvl4pPr>
      <a:lvl5pPr marL="2057400" indent="-228600" algn="l" rtl="0" eaLnBrk="0" fontAlgn="base" hangingPunct="0">
        <a:spcBef>
          <a:spcPct val="20000"/>
        </a:spcBef>
        <a:spcAft>
          <a:spcPct val="0"/>
        </a:spcAft>
        <a:buChar char="»"/>
        <a:defRPr>
          <a:solidFill>
            <a:schemeClr val="tx1"/>
          </a:solidFill>
          <a:latin typeface="+mn-lt"/>
          <a:ea typeface="Geneva" pitchFamily="-108" charset="-128"/>
          <a:cs typeface="Geneva"/>
        </a:defRPr>
      </a:lvl5pPr>
      <a:lvl6pPr marL="2514600" indent="-228600" algn="l" rtl="0" fontAlgn="base">
        <a:spcBef>
          <a:spcPct val="20000"/>
        </a:spcBef>
        <a:spcAft>
          <a:spcPct val="0"/>
        </a:spcAft>
        <a:buChar char="»"/>
        <a:defRPr>
          <a:solidFill>
            <a:schemeClr val="tx1"/>
          </a:solidFill>
          <a:latin typeface="+mn-lt"/>
          <a:ea typeface="Geneva" pitchFamily="-108" charset="-128"/>
        </a:defRPr>
      </a:lvl6pPr>
      <a:lvl7pPr marL="2971800" indent="-228600" algn="l" rtl="0" fontAlgn="base">
        <a:spcBef>
          <a:spcPct val="20000"/>
        </a:spcBef>
        <a:spcAft>
          <a:spcPct val="0"/>
        </a:spcAft>
        <a:buChar char="»"/>
        <a:defRPr>
          <a:solidFill>
            <a:schemeClr val="tx1"/>
          </a:solidFill>
          <a:latin typeface="+mn-lt"/>
          <a:ea typeface="Geneva" pitchFamily="-108" charset="-128"/>
        </a:defRPr>
      </a:lvl7pPr>
      <a:lvl8pPr marL="3429000" indent="-228600" algn="l" rtl="0" fontAlgn="base">
        <a:spcBef>
          <a:spcPct val="20000"/>
        </a:spcBef>
        <a:spcAft>
          <a:spcPct val="0"/>
        </a:spcAft>
        <a:buChar char="»"/>
        <a:defRPr>
          <a:solidFill>
            <a:schemeClr val="tx1"/>
          </a:solidFill>
          <a:latin typeface="+mn-lt"/>
          <a:ea typeface="Geneva" pitchFamily="-108" charset="-128"/>
        </a:defRPr>
      </a:lvl8pPr>
      <a:lvl9pPr marL="3886200" indent="-228600" algn="l" rtl="0" fontAlgn="base">
        <a:spcBef>
          <a:spcPct val="20000"/>
        </a:spcBef>
        <a:spcAft>
          <a:spcPct val="0"/>
        </a:spcAft>
        <a:buChar char="»"/>
        <a:defRPr>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7535EAD-5838-3248-9579-AD3E6E5C468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917936" y="5577840"/>
            <a:ext cx="1287298" cy="1287298"/>
          </a:xfrm>
          <a:prstGeom prst="rect">
            <a:avLst/>
          </a:prstGeom>
        </p:spPr>
      </p:pic>
      <p:pic>
        <p:nvPicPr>
          <p:cNvPr id="9" name="Picture 2" descr="C:\Users\HectorHA\AppData\Local\Microsoft\Windows\Temporary Internet Files\Content.Outlook\MKL35CXM\AFRL Globe no tag.jpg">
            <a:extLst>
              <a:ext uri="{FF2B5EF4-FFF2-40B4-BE49-F238E27FC236}">
                <a16:creationId xmlns:a16="http://schemas.microsoft.com/office/drawing/2014/main" id="{E9F28BB8-DDBB-BB42-9C87-B2965F316940}"/>
              </a:ext>
            </a:extLst>
          </p:cNvPr>
          <p:cNvPicPr>
            <a:picLocks noChangeAspect="1" noChangeArrowheads="1"/>
          </p:cNvPicPr>
          <p:nvPr userDrawn="1"/>
        </p:nvPicPr>
        <p:blipFill>
          <a:blip r:embed="rId19" cstate="print"/>
          <a:srcRect/>
          <a:stretch>
            <a:fillRect/>
          </a:stretch>
        </p:blipFill>
        <p:spPr bwMode="auto">
          <a:xfrm>
            <a:off x="140064" y="5707715"/>
            <a:ext cx="1287298" cy="503217"/>
          </a:xfrm>
          <a:prstGeom prst="rect">
            <a:avLst/>
          </a:prstGeom>
          <a:noFill/>
        </p:spPr>
      </p:pic>
      <p:pic>
        <p:nvPicPr>
          <p:cNvPr id="11" name="Picture 10">
            <a:extLst>
              <a:ext uri="{FF2B5EF4-FFF2-40B4-BE49-F238E27FC236}">
                <a16:creationId xmlns:a16="http://schemas.microsoft.com/office/drawing/2014/main" id="{63786EFD-6691-7B4A-85F4-B103599994C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40064" y="6295700"/>
            <a:ext cx="1287298" cy="436438"/>
          </a:xfrm>
          <a:prstGeom prst="rect">
            <a:avLst/>
          </a:prstGeom>
        </p:spPr>
      </p:pic>
    </p:spTree>
    <p:extLst>
      <p:ext uri="{BB962C8B-B14F-4D97-AF65-F5344CB8AC3E}">
        <p14:creationId xmlns:p14="http://schemas.microsoft.com/office/powerpoint/2010/main" val="34377226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E98E0C-F08A-4BD4-9BD6-E6AD20566CC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35F47D-28E5-4272-8572-AD5F35E245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7535EAD-5838-3248-9579-AD3E6E5C468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917936" y="5577840"/>
            <a:ext cx="1287298" cy="1287298"/>
          </a:xfrm>
          <a:prstGeom prst="rect">
            <a:avLst/>
          </a:prstGeom>
        </p:spPr>
      </p:pic>
      <p:pic>
        <p:nvPicPr>
          <p:cNvPr id="9" name="Picture 2" descr="C:\Users\HectorHA\AppData\Local\Microsoft\Windows\Temporary Internet Files\Content.Outlook\MKL35CXM\AFRL Globe no tag.jpg">
            <a:extLst>
              <a:ext uri="{FF2B5EF4-FFF2-40B4-BE49-F238E27FC236}">
                <a16:creationId xmlns:a16="http://schemas.microsoft.com/office/drawing/2014/main" id="{E9F28BB8-DDBB-BB42-9C87-B2965F316940}"/>
              </a:ext>
            </a:extLst>
          </p:cNvPr>
          <p:cNvPicPr>
            <a:picLocks noChangeAspect="1" noChangeArrowheads="1"/>
          </p:cNvPicPr>
          <p:nvPr userDrawn="1"/>
        </p:nvPicPr>
        <p:blipFill>
          <a:blip r:embed="rId19" cstate="print"/>
          <a:srcRect/>
          <a:stretch>
            <a:fillRect/>
          </a:stretch>
        </p:blipFill>
        <p:spPr bwMode="auto">
          <a:xfrm>
            <a:off x="140064" y="5707715"/>
            <a:ext cx="1287298" cy="503217"/>
          </a:xfrm>
          <a:prstGeom prst="rect">
            <a:avLst/>
          </a:prstGeom>
          <a:noFill/>
        </p:spPr>
      </p:pic>
      <p:pic>
        <p:nvPicPr>
          <p:cNvPr id="11" name="Picture 10">
            <a:extLst>
              <a:ext uri="{FF2B5EF4-FFF2-40B4-BE49-F238E27FC236}">
                <a16:creationId xmlns:a16="http://schemas.microsoft.com/office/drawing/2014/main" id="{63786EFD-6691-7B4A-85F4-B103599994C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40064" y="6295700"/>
            <a:ext cx="1287298" cy="436438"/>
          </a:xfrm>
          <a:prstGeom prst="rect">
            <a:avLst/>
          </a:prstGeom>
        </p:spPr>
      </p:pic>
    </p:spTree>
    <p:extLst>
      <p:ext uri="{BB962C8B-B14F-4D97-AF65-F5344CB8AC3E}">
        <p14:creationId xmlns:p14="http://schemas.microsoft.com/office/powerpoint/2010/main" val="404106512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0.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gif"/><Relationship Id="rId7" Type="http://schemas.openxmlformats.org/officeDocument/2006/relationships/image" Target="../media/image47.gif"/><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cience.nasa.gov/670/variability_workshop/index.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Impacts of Intermediate Time Scale SSI Variability</a:t>
            </a:r>
            <a:endParaRPr lang="en-US" dirty="0"/>
          </a:p>
        </p:txBody>
      </p:sp>
      <p:sp>
        <p:nvSpPr>
          <p:cNvPr id="3" name="Subtitle 2"/>
          <p:cNvSpPr>
            <a:spLocks noGrp="1"/>
          </p:cNvSpPr>
          <p:nvPr>
            <p:ph type="subTitle" idx="1"/>
          </p:nvPr>
        </p:nvSpPr>
        <p:spPr/>
        <p:txBody>
          <a:bodyPr/>
          <a:lstStyle/>
          <a:p>
            <a:r>
              <a:rPr lang="en-US" dirty="0" smtClean="0"/>
              <a:t>Workshop Recap</a:t>
            </a:r>
          </a:p>
          <a:p>
            <a:r>
              <a:rPr lang="en-US" dirty="0" smtClean="0"/>
              <a:t>Sam </a:t>
            </a:r>
            <a:r>
              <a:rPr lang="en-US" dirty="0" smtClean="0"/>
              <a:t>Schonfeld, Jim </a:t>
            </a:r>
            <a:r>
              <a:rPr lang="en-US" dirty="0" err="1" smtClean="0"/>
              <a:t>Klimchuk</a:t>
            </a:r>
            <a:endParaRPr lang="en-US" dirty="0" smtClean="0"/>
          </a:p>
          <a:p>
            <a:r>
              <a:rPr lang="en-US" dirty="0" smtClean="0"/>
              <a:t>3/13/2019</a:t>
            </a:r>
            <a:endParaRPr lang="en-US" dirty="0"/>
          </a:p>
        </p:txBody>
      </p:sp>
    </p:spTree>
    <p:extLst>
      <p:ext uri="{BB962C8B-B14F-4D97-AF65-F5344CB8AC3E}">
        <p14:creationId xmlns:p14="http://schemas.microsoft.com/office/powerpoint/2010/main" val="2525865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1BF1-58F9-9C46-A09E-128ED715E0E6}"/>
              </a:ext>
            </a:extLst>
          </p:cNvPr>
          <p:cNvSpPr txBox="1">
            <a:spLocks/>
          </p:cNvSpPr>
          <p:nvPr/>
        </p:nvSpPr>
        <p:spPr>
          <a:xfrm>
            <a:off x="838200" y="1"/>
            <a:ext cx="10515600" cy="980728"/>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Investigating Density Variability using Solar Occultations</a:t>
            </a:r>
          </a:p>
        </p:txBody>
      </p:sp>
      <p:sp>
        <p:nvSpPr>
          <p:cNvPr id="3" name="Content Placeholder 2">
            <a:extLst>
              <a:ext uri="{FF2B5EF4-FFF2-40B4-BE49-F238E27FC236}">
                <a16:creationId xmlns:a16="http://schemas.microsoft.com/office/drawing/2014/main" id="{C7299AA2-1977-1D40-8F14-2916F1AD8D35}"/>
              </a:ext>
            </a:extLst>
          </p:cNvPr>
          <p:cNvSpPr txBox="1">
            <a:spLocks/>
          </p:cNvSpPr>
          <p:nvPr/>
        </p:nvSpPr>
        <p:spPr>
          <a:xfrm>
            <a:off x="983432" y="1268760"/>
            <a:ext cx="6122217" cy="53815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EUV solar occultations can probe neutral density from ~130-400 km</a:t>
            </a:r>
          </a:p>
          <a:p>
            <a:r>
              <a:rPr lang="en-US" sz="1800" dirty="0"/>
              <a:t>PROBA2 LYRA can be used to retrieve N</a:t>
            </a:r>
            <a:r>
              <a:rPr lang="en-US" sz="1800" baseline="-25000" dirty="0"/>
              <a:t>2</a:t>
            </a:r>
            <a:r>
              <a:rPr lang="en-US" sz="1800" dirty="0"/>
              <a:t>+O sum (Thiemann+ SW 15 2017)</a:t>
            </a:r>
          </a:p>
          <a:p>
            <a:pPr lvl="1"/>
            <a:r>
              <a:rPr lang="en-US" sz="1600" dirty="0"/>
              <a:t>Data publicly available online through the PROBA2 Science Center</a:t>
            </a:r>
          </a:p>
          <a:p>
            <a:r>
              <a:rPr lang="en-US" sz="1800" dirty="0"/>
              <a:t>Comparison of densities during strong solar rotation show that a 10% EUV increase in 5 days...</a:t>
            </a:r>
          </a:p>
          <a:p>
            <a:pPr lvl="1"/>
            <a:r>
              <a:rPr lang="en-US" sz="1600" dirty="0"/>
              <a:t>Increases 350 km density by 40% (30%) at dawn (dusk).</a:t>
            </a:r>
          </a:p>
          <a:p>
            <a:pPr lvl="1"/>
            <a:r>
              <a:rPr lang="en-US" sz="1600" dirty="0"/>
              <a:t>Relative Enhancement less at lower altitudes</a:t>
            </a:r>
          </a:p>
          <a:p>
            <a:pPr lvl="1"/>
            <a:r>
              <a:rPr lang="en-US" sz="1600" dirty="0"/>
              <a:t>Slight Lag time for </a:t>
            </a:r>
            <a:r>
              <a:rPr lang="en-US" sz="1600" dirty="0" err="1"/>
              <a:t>thermospheric</a:t>
            </a:r>
            <a:r>
              <a:rPr lang="en-US" sz="1600" dirty="0"/>
              <a:t> response</a:t>
            </a:r>
          </a:p>
          <a:p>
            <a:pPr lvl="1"/>
            <a:r>
              <a:rPr lang="en-US" sz="1600" dirty="0"/>
              <a:t>Additional variability caused by geomagnetic effects</a:t>
            </a:r>
          </a:p>
          <a:p>
            <a:r>
              <a:rPr lang="en-US" sz="1800" dirty="0"/>
              <a:t>25% EUV decrease and in 5 days along with quiet geomagnetic conditions decreases dusk (dawn) density by 35%  (53%) at 350 km.</a:t>
            </a:r>
          </a:p>
        </p:txBody>
      </p:sp>
      <p:pic>
        <p:nvPicPr>
          <p:cNvPr id="4" name="Picture 3">
            <a:extLst>
              <a:ext uri="{FF2B5EF4-FFF2-40B4-BE49-F238E27FC236}">
                <a16:creationId xmlns:a16="http://schemas.microsoft.com/office/drawing/2014/main" id="{5F55A368-41AA-1545-B24D-956A15770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908720"/>
            <a:ext cx="3728223" cy="5616624"/>
          </a:xfrm>
          <a:prstGeom prst="rect">
            <a:avLst/>
          </a:prstGeom>
        </p:spPr>
      </p:pic>
      <p:sp>
        <p:nvSpPr>
          <p:cNvPr id="5" name="TextBox 4"/>
          <p:cNvSpPr txBox="1"/>
          <p:nvPr/>
        </p:nvSpPr>
        <p:spPr>
          <a:xfrm>
            <a:off x="3035496" y="6280939"/>
            <a:ext cx="2048568" cy="369332"/>
          </a:xfrm>
          <a:prstGeom prst="rect">
            <a:avLst/>
          </a:prstGeom>
          <a:noFill/>
        </p:spPr>
        <p:txBody>
          <a:bodyPr wrap="square" rtlCol="0">
            <a:spAutoFit/>
          </a:bodyPr>
          <a:lstStyle/>
          <a:p>
            <a:r>
              <a:rPr lang="en-US" dirty="0" smtClean="0"/>
              <a:t>Slide: Ed Thiemann</a:t>
            </a:r>
            <a:endParaRPr lang="en-US" dirty="0"/>
          </a:p>
        </p:txBody>
      </p:sp>
    </p:spTree>
    <p:extLst>
      <p:ext uri="{BB962C8B-B14F-4D97-AF65-F5344CB8AC3E}">
        <p14:creationId xmlns:p14="http://schemas.microsoft.com/office/powerpoint/2010/main" val="397625982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80744" y="0"/>
            <a:ext cx="9451424" cy="6860622"/>
          </a:xfrm>
          <a:prstGeom prst="rect">
            <a:avLst/>
          </a:prstGeom>
        </p:spPr>
      </p:pic>
      <p:sp>
        <p:nvSpPr>
          <p:cNvPr id="5" name="TextBox 4"/>
          <p:cNvSpPr txBox="1"/>
          <p:nvPr/>
        </p:nvSpPr>
        <p:spPr>
          <a:xfrm>
            <a:off x="374980" y="6214626"/>
            <a:ext cx="2752268" cy="369332"/>
          </a:xfrm>
          <a:prstGeom prst="rect">
            <a:avLst/>
          </a:prstGeom>
          <a:noFill/>
        </p:spPr>
        <p:txBody>
          <a:bodyPr wrap="square" rtlCol="0">
            <a:spAutoFit/>
          </a:bodyPr>
          <a:lstStyle/>
          <a:p>
            <a:r>
              <a:rPr lang="en-US" dirty="0" smtClean="0"/>
              <a:t>Slide: Thierry </a:t>
            </a:r>
            <a:r>
              <a:rPr lang="en-US" dirty="0" err="1" smtClean="0"/>
              <a:t>Dudok</a:t>
            </a:r>
            <a:r>
              <a:rPr lang="en-US" dirty="0" smtClean="0"/>
              <a:t> de Wit</a:t>
            </a:r>
            <a:endParaRPr lang="en-US" dirty="0"/>
          </a:p>
        </p:txBody>
      </p:sp>
    </p:spTree>
    <p:extLst>
      <p:ext uri="{BB962C8B-B14F-4D97-AF65-F5344CB8AC3E}">
        <p14:creationId xmlns:p14="http://schemas.microsoft.com/office/powerpoint/2010/main" val="2038275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29140" y="-656"/>
            <a:ext cx="9543076" cy="6856628"/>
          </a:xfrm>
          <a:prstGeom prst="rect">
            <a:avLst/>
          </a:prstGeom>
        </p:spPr>
      </p:pic>
      <p:sp>
        <p:nvSpPr>
          <p:cNvPr id="5" name="TextBox 4"/>
          <p:cNvSpPr txBox="1"/>
          <p:nvPr/>
        </p:nvSpPr>
        <p:spPr>
          <a:xfrm>
            <a:off x="374980" y="6214626"/>
            <a:ext cx="2752268" cy="369332"/>
          </a:xfrm>
          <a:prstGeom prst="rect">
            <a:avLst/>
          </a:prstGeom>
          <a:noFill/>
        </p:spPr>
        <p:txBody>
          <a:bodyPr wrap="square" rtlCol="0">
            <a:spAutoFit/>
          </a:bodyPr>
          <a:lstStyle/>
          <a:p>
            <a:r>
              <a:rPr lang="en-US" dirty="0" smtClean="0"/>
              <a:t>Slide: Thierry </a:t>
            </a:r>
            <a:r>
              <a:rPr lang="en-US" dirty="0" err="1" smtClean="0"/>
              <a:t>Dudok</a:t>
            </a:r>
            <a:r>
              <a:rPr lang="en-US" dirty="0" smtClean="0"/>
              <a:t> de Wit</a:t>
            </a:r>
            <a:endParaRPr lang="en-US" dirty="0"/>
          </a:p>
        </p:txBody>
      </p:sp>
    </p:spTree>
    <p:extLst>
      <p:ext uri="{BB962C8B-B14F-4D97-AF65-F5344CB8AC3E}">
        <p14:creationId xmlns:p14="http://schemas.microsoft.com/office/powerpoint/2010/main" val="2158104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07592" y="1850"/>
            <a:ext cx="9594082" cy="6856149"/>
          </a:xfrm>
          <a:prstGeom prst="rect">
            <a:avLst/>
          </a:prstGeom>
        </p:spPr>
      </p:pic>
      <p:sp>
        <p:nvSpPr>
          <p:cNvPr id="5" name="TextBox 4"/>
          <p:cNvSpPr txBox="1"/>
          <p:nvPr/>
        </p:nvSpPr>
        <p:spPr>
          <a:xfrm>
            <a:off x="9439732" y="6040890"/>
            <a:ext cx="2752268" cy="369332"/>
          </a:xfrm>
          <a:prstGeom prst="rect">
            <a:avLst/>
          </a:prstGeom>
          <a:noFill/>
        </p:spPr>
        <p:txBody>
          <a:bodyPr wrap="square" rtlCol="0">
            <a:spAutoFit/>
          </a:bodyPr>
          <a:lstStyle/>
          <a:p>
            <a:r>
              <a:rPr lang="en-US" dirty="0" smtClean="0"/>
              <a:t>Slide: Thierry </a:t>
            </a:r>
            <a:r>
              <a:rPr lang="en-US" dirty="0" err="1" smtClean="0"/>
              <a:t>Dudok</a:t>
            </a:r>
            <a:r>
              <a:rPr lang="en-US" dirty="0" smtClean="0"/>
              <a:t> de Wit</a:t>
            </a:r>
            <a:endParaRPr lang="en-US" dirty="0"/>
          </a:p>
        </p:txBody>
      </p:sp>
    </p:spTree>
    <p:extLst>
      <p:ext uri="{BB962C8B-B14F-4D97-AF65-F5344CB8AC3E}">
        <p14:creationId xmlns:p14="http://schemas.microsoft.com/office/powerpoint/2010/main" val="2575010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2528341" y="0"/>
            <a:ext cx="7180290" cy="10527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Solar Input into TIE-GCM</a:t>
            </a:r>
            <a:endParaRPr kumimoji="0" lang="en-US" sz="4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714" y="1124744"/>
            <a:ext cx="8228572" cy="5485714"/>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396262" y="4365104"/>
                <a:ext cx="4293548" cy="7184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𝑟𝑒𝑓</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10.7</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10.7</m:t>
                                              </m:r>
                                            </m:sub>
                                          </m:sSub>
                                        </m:e>
                                      </m:d>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−80</m:t>
                              </m:r>
                            </m:e>
                          </m:d>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396262" y="4365104"/>
                <a:ext cx="4293548" cy="718402"/>
              </a:xfrm>
              <a:prstGeom prst="rect">
                <a:avLst/>
              </a:prstGeom>
              <a:blipFill>
                <a:blip r:embed="rId4"/>
                <a:stretch>
                  <a:fillRect l="-590"/>
                </a:stretch>
              </a:blipFill>
            </p:spPr>
            <p:txBody>
              <a:bodyPr/>
              <a:lstStyle/>
              <a:p>
                <a:r>
                  <a:rPr lang="en-US">
                    <a:noFill/>
                  </a:rPr>
                  <a:t> </a:t>
                </a:r>
              </a:p>
            </p:txBody>
          </p:sp>
        </mc:Fallback>
      </mc:AlternateContent>
      <p:sp>
        <p:nvSpPr>
          <p:cNvPr id="5" name="TextBox 4"/>
          <p:cNvSpPr txBox="1"/>
          <p:nvPr/>
        </p:nvSpPr>
        <p:spPr>
          <a:xfrm>
            <a:off x="5069432" y="5212358"/>
            <a:ext cx="5400600" cy="1384995"/>
          </a:xfrm>
          <a:prstGeom prst="rect">
            <a:avLst/>
          </a:prstGeom>
          <a:noFill/>
        </p:spPr>
        <p:txBody>
          <a:bodyPr wrap="square" rtlCol="0">
            <a:spAutoFit/>
          </a:bodyPr>
          <a:lstStyle/>
          <a:p>
            <a:pPr marL="969963" marR="0" lvl="0" indent="-969963" algn="l" defTabSz="914400" rtl="0" eaLnBrk="1" fontAlgn="auto" latinLnBrk="0" hangingPunct="1">
              <a:lnSpc>
                <a:spcPct val="100000"/>
              </a:lnSpc>
              <a:spcBef>
                <a:spcPts val="0"/>
              </a:spcBef>
              <a:spcAft>
                <a:spcPts val="0"/>
              </a:spcAft>
              <a:buClrTx/>
              <a:buSzTx/>
              <a:buFontTx/>
              <a:buNone/>
              <a:tabLst>
                <a:tab pos="969963" algn="l"/>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0.05-0.8 nm:</a:t>
            </a:r>
            <a:r>
              <a:rPr kumimoji="0" lang="en-US" sz="1400" b="0" i="0" u="none" strike="noStrike" kern="1200" cap="none" spc="0" normalizeH="0" baseline="0" noProof="0" dirty="0">
                <a:ln>
                  <a:noFill/>
                </a:ln>
                <a:solidFill>
                  <a:prstClr val="black"/>
                </a:solidFill>
                <a:effectLst/>
                <a:uLnTx/>
                <a:uFillTx/>
                <a:latin typeface="Calibri"/>
                <a:ea typeface="+mn-ea"/>
                <a:cs typeface="+mn-cs"/>
              </a:rPr>
              <a:t>	GOES XRS</a:t>
            </a:r>
          </a:p>
          <a:p>
            <a:pPr marL="969963" marR="0" lvl="0" indent="-969963" algn="l" defTabSz="914400" rtl="0" eaLnBrk="1" fontAlgn="auto" latinLnBrk="0" hangingPunct="1">
              <a:lnSpc>
                <a:spcPct val="100000"/>
              </a:lnSpc>
              <a:spcBef>
                <a:spcPts val="0"/>
              </a:spcBef>
              <a:spcAft>
                <a:spcPts val="0"/>
              </a:spcAft>
              <a:buClrTx/>
              <a:buSzTx/>
              <a:buFontTx/>
              <a:buNone/>
              <a:tabLst>
                <a:tab pos="969963" algn="l"/>
              </a:tabLst>
              <a:defRPr/>
            </a:pPr>
            <a:r>
              <a:rPr kumimoji="0" lang="en-US" sz="1400" b="1" i="0" u="none" strike="noStrike" kern="1200" cap="none" spc="0" normalizeH="0" baseline="0" noProof="0" dirty="0">
                <a:ln>
                  <a:noFill/>
                </a:ln>
                <a:solidFill>
                  <a:srgbClr val="F79646"/>
                </a:solidFill>
                <a:effectLst/>
                <a:uLnTx/>
                <a:uFillTx/>
                <a:latin typeface="Calibri"/>
                <a:ea typeface="+mn-ea"/>
                <a:cs typeface="+mn-cs"/>
              </a:rPr>
              <a:t>0.8-1.8 nm:</a:t>
            </a:r>
            <a:r>
              <a:rPr kumimoji="0" lang="en-US" sz="1400" b="0" i="0" u="none" strike="noStrike" kern="1200" cap="none" spc="0" normalizeH="0" baseline="0" noProof="0" dirty="0">
                <a:ln>
                  <a:noFill/>
                </a:ln>
                <a:solidFill>
                  <a:srgbClr val="F79646"/>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	From various rockets</a:t>
            </a:r>
          </a:p>
          <a:p>
            <a:pPr marL="969963" marR="0" lvl="0" indent="-969963" algn="l" defTabSz="914400" rtl="0" eaLnBrk="1" fontAlgn="auto" latinLnBrk="0" hangingPunct="1">
              <a:lnSpc>
                <a:spcPct val="100000"/>
              </a:lnSpc>
              <a:spcBef>
                <a:spcPts val="0"/>
              </a:spcBef>
              <a:spcAft>
                <a:spcPts val="0"/>
              </a:spcAft>
              <a:buClrTx/>
              <a:buSzTx/>
              <a:buFontTx/>
              <a:buNone/>
              <a:tabLst>
                <a:tab pos="969963" algn="l"/>
              </a:tabLst>
              <a:defRPr/>
            </a:pPr>
            <a:r>
              <a:rPr kumimoji="0" lang="en-US" sz="1400" b="1" i="0" u="none" strike="noStrike" kern="1200" cap="none" spc="0" normalizeH="0" baseline="0" noProof="0" dirty="0">
                <a:ln>
                  <a:noFill/>
                </a:ln>
                <a:solidFill>
                  <a:srgbClr val="00B050"/>
                </a:solidFill>
                <a:effectLst/>
                <a:uLnTx/>
                <a:uFillTx/>
                <a:latin typeface="Calibri"/>
                <a:ea typeface="+mn-ea"/>
                <a:cs typeface="+mn-cs"/>
              </a:rPr>
              <a:t>1.8-5 nm: </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Hinteregger</a:t>
            </a:r>
            <a:r>
              <a:rPr kumimoji="0" lang="en-US" sz="1400" b="0" i="0" u="none" strike="noStrike" kern="1200" cap="none" spc="0" normalizeH="0" baseline="0" noProof="0" dirty="0">
                <a:ln>
                  <a:noFill/>
                </a:ln>
                <a:solidFill>
                  <a:prstClr val="black"/>
                </a:solidFill>
                <a:effectLst/>
                <a:uLnTx/>
                <a:uFillTx/>
                <a:latin typeface="Calibri"/>
                <a:ea typeface="+mn-ea"/>
                <a:cs typeface="+mn-cs"/>
              </a:rPr>
              <a:t> model (SC21REFW </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based on AE-E)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969963" marR="0" lvl="0" indent="-969963" algn="l" defTabSz="914400" rtl="0" eaLnBrk="1" fontAlgn="auto" latinLnBrk="0" hangingPunct="1">
              <a:lnSpc>
                <a:spcPct val="100000"/>
              </a:lnSpc>
              <a:spcBef>
                <a:spcPts val="0"/>
              </a:spcBef>
              <a:spcAft>
                <a:spcPts val="0"/>
              </a:spcAft>
              <a:buClrTx/>
              <a:buSzTx/>
              <a:buFontTx/>
              <a:buNone/>
              <a:tabLst>
                <a:tab pos="969963" algn="l"/>
              </a:tabLst>
              <a:defRPr/>
            </a:pPr>
            <a:r>
              <a:rPr kumimoji="0" lang="en-US" sz="1400" b="1" i="0" u="none" strike="noStrike" kern="1200" cap="none" spc="0" normalizeH="0" baseline="0" noProof="0" dirty="0">
                <a:ln>
                  <a:noFill/>
                </a:ln>
                <a:solidFill>
                  <a:srgbClr val="C00000"/>
                </a:solidFill>
                <a:effectLst/>
                <a:uLnTx/>
                <a:uFillTx/>
                <a:latin typeface="Calibri"/>
                <a:ea typeface="+mn-ea"/>
                <a:cs typeface="+mn-cs"/>
              </a:rPr>
              <a:t>5-105 nm: </a:t>
            </a:r>
            <a:r>
              <a:rPr kumimoji="0" lang="en-US" sz="1400" b="0" i="0" u="none" strike="noStrike" kern="1200" cap="none" spc="0" normalizeH="0" baseline="0" noProof="0" dirty="0">
                <a:ln>
                  <a:noFill/>
                </a:ln>
                <a:solidFill>
                  <a:prstClr val="black"/>
                </a:solidFill>
                <a:effectLst/>
                <a:uLnTx/>
                <a:uFillTx/>
                <a:latin typeface="Calibri"/>
                <a:ea typeface="+mn-ea"/>
                <a:cs typeface="+mn-cs"/>
              </a:rPr>
              <a:t>	EUVAC model (F74113 reference spectrum + variability from AE-E and rockets) </a:t>
            </a:r>
          </a:p>
          <a:p>
            <a:pPr marL="969963" marR="0" lvl="0" indent="-969963" algn="l" defTabSz="914400" rtl="0" eaLnBrk="1" fontAlgn="auto" latinLnBrk="0" hangingPunct="1">
              <a:lnSpc>
                <a:spcPct val="100000"/>
              </a:lnSpc>
              <a:spcBef>
                <a:spcPts val="0"/>
              </a:spcBef>
              <a:spcAft>
                <a:spcPts val="0"/>
              </a:spcAft>
              <a:buClrTx/>
              <a:buSzTx/>
              <a:buFontTx/>
              <a:buNone/>
              <a:tabLst>
                <a:tab pos="969963" algn="l"/>
              </a:tabLst>
              <a:defRPr/>
            </a:pPr>
            <a:r>
              <a:rPr kumimoji="0" lang="en-US" sz="1400" b="1" i="0" u="none" strike="noStrike" kern="1200" cap="none" spc="0" normalizeH="0" baseline="0" noProof="0" dirty="0">
                <a:ln>
                  <a:noFill/>
                </a:ln>
                <a:solidFill>
                  <a:srgbClr val="000099"/>
                </a:solidFill>
                <a:effectLst/>
                <a:uLnTx/>
                <a:uFillTx/>
                <a:latin typeface="Calibri"/>
                <a:ea typeface="+mn-ea"/>
                <a:cs typeface="+mn-cs"/>
              </a:rPr>
              <a:t>105-175 nm: </a:t>
            </a:r>
            <a:r>
              <a:rPr kumimoji="0" lang="en-US" sz="1400" b="0" i="0" u="none" strike="noStrike" kern="1200" cap="none" spc="0" normalizeH="0" baseline="0" noProof="0" dirty="0">
                <a:ln>
                  <a:noFill/>
                </a:ln>
                <a:solidFill>
                  <a:prstClr val="black"/>
                </a:solidFill>
                <a:effectLst/>
                <a:uLnTx/>
                <a:uFillTx/>
                <a:latin typeface="Calibri"/>
                <a:ea typeface="+mn-ea"/>
                <a:cs typeface="+mn-cs"/>
              </a:rPr>
              <a:t>	Woods and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Rottman</a:t>
            </a:r>
            <a:r>
              <a:rPr kumimoji="0" lang="en-US" sz="1400" b="0" i="0" u="none" strike="noStrike" kern="1200" cap="none" spc="0" normalizeH="0" baseline="0" noProof="0" dirty="0">
                <a:ln>
                  <a:noFill/>
                </a:ln>
                <a:solidFill>
                  <a:prstClr val="black"/>
                </a:solidFill>
                <a:effectLst/>
                <a:uLnTx/>
                <a:uFillTx/>
                <a:latin typeface="Calibri"/>
                <a:ea typeface="+mn-ea"/>
                <a:cs typeface="+mn-cs"/>
              </a:rPr>
              <a:t> model (UARS SOLSTICE + 1994 rocket)</a:t>
            </a:r>
          </a:p>
        </p:txBody>
      </p:sp>
      <p:sp>
        <p:nvSpPr>
          <p:cNvPr id="6" name="TextBox 5"/>
          <p:cNvSpPr txBox="1"/>
          <p:nvPr/>
        </p:nvSpPr>
        <p:spPr>
          <a:xfrm>
            <a:off x="5069433" y="3933056"/>
            <a:ext cx="47033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Solar input proxy model in TIE-GCM using F10.7:</a:t>
            </a:r>
          </a:p>
        </p:txBody>
      </p:sp>
      <p:sp>
        <p:nvSpPr>
          <p:cNvPr id="7" name="TextBox 6"/>
          <p:cNvSpPr txBox="1"/>
          <p:nvPr/>
        </p:nvSpPr>
        <p:spPr>
          <a:xfrm>
            <a:off x="10210286" y="4843026"/>
            <a:ext cx="1792072" cy="369332"/>
          </a:xfrm>
          <a:prstGeom prst="rect">
            <a:avLst/>
          </a:prstGeom>
          <a:noFill/>
        </p:spPr>
        <p:txBody>
          <a:bodyPr wrap="square" rtlCol="0">
            <a:spAutoFit/>
          </a:bodyPr>
          <a:lstStyle/>
          <a:p>
            <a:r>
              <a:rPr lang="en-US" dirty="0" smtClean="0"/>
              <a:t>Slide: Eric Sutton</a:t>
            </a:r>
            <a:endParaRPr lang="en-US" dirty="0"/>
          </a:p>
        </p:txBody>
      </p:sp>
    </p:spTree>
    <p:extLst>
      <p:ext uri="{BB962C8B-B14F-4D97-AF65-F5344CB8AC3E}">
        <p14:creationId xmlns:p14="http://schemas.microsoft.com/office/powerpoint/2010/main" val="23642448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Thermospheric Density Variation</a:t>
            </a:r>
            <a:endParaRPr lang="en-US" dirty="0"/>
          </a:p>
        </p:txBody>
      </p:sp>
      <p:sp>
        <p:nvSpPr>
          <p:cNvPr id="3" name="Slide Number Placeholder 2"/>
          <p:cNvSpPr>
            <a:spLocks noGrp="1"/>
          </p:cNvSpPr>
          <p:nvPr>
            <p:ph type="sldNum" sz="quarter" idx="12"/>
          </p:nvPr>
        </p:nvSpPr>
        <p:spPr/>
        <p:txBody>
          <a:bodyPr/>
          <a:lstStyle/>
          <a:p>
            <a:pPr fontAlgn="base">
              <a:spcBef>
                <a:spcPct val="0"/>
              </a:spcBef>
              <a:spcAft>
                <a:spcPct val="0"/>
              </a:spcAft>
              <a:defRPr/>
            </a:pPr>
            <a:fld id="{B89C88E3-6A80-4480-A976-CB959B2B99AB}" type="slidenum">
              <a:rPr lang="en-US"/>
              <a:pPr fontAlgn="base">
                <a:spcBef>
                  <a:spcPct val="0"/>
                </a:spcBef>
                <a:spcAft>
                  <a:spcPct val="0"/>
                </a:spcAft>
                <a:defRPr/>
              </a:pPr>
              <a:t>15</a:t>
            </a:fld>
            <a:endParaRPr lang="en-US" sz="1200" dirty="0">
              <a:solidFill>
                <a:srgbClr val="000000"/>
              </a:solidFill>
            </a:endParaRPr>
          </a:p>
        </p:txBody>
      </p:sp>
      <p:pic>
        <p:nvPicPr>
          <p:cNvPr id="7" name="Picture 6"/>
          <p:cNvPicPr>
            <a:picLocks noChangeAspect="1"/>
          </p:cNvPicPr>
          <p:nvPr/>
        </p:nvPicPr>
        <p:blipFill>
          <a:blip r:embed="rId3"/>
          <a:stretch>
            <a:fillRect/>
          </a:stretch>
        </p:blipFill>
        <p:spPr>
          <a:xfrm>
            <a:off x="1524000" y="761202"/>
            <a:ext cx="9144000" cy="5639598"/>
          </a:xfrm>
          <a:prstGeom prst="rect">
            <a:avLst/>
          </a:prstGeom>
        </p:spPr>
      </p:pic>
      <p:sp>
        <p:nvSpPr>
          <p:cNvPr id="4" name="TextBox 3"/>
          <p:cNvSpPr txBox="1"/>
          <p:nvPr/>
        </p:nvSpPr>
        <p:spPr>
          <a:xfrm>
            <a:off x="2362200" y="6488668"/>
            <a:ext cx="7467600" cy="338554"/>
          </a:xfrm>
          <a:prstGeom prst="rect">
            <a:avLst/>
          </a:prstGeom>
          <a:noFill/>
        </p:spPr>
        <p:txBody>
          <a:bodyPr wrap="square" rtlCol="0">
            <a:spAutoFit/>
          </a:bodyPr>
          <a:lstStyle/>
          <a:p>
            <a:pPr algn="ctr" fontAlgn="base">
              <a:spcBef>
                <a:spcPct val="0"/>
              </a:spcBef>
              <a:spcAft>
                <a:spcPct val="0"/>
              </a:spcAft>
            </a:pPr>
            <a:r>
              <a:rPr lang="en-US" sz="1600" i="1" dirty="0">
                <a:solidFill>
                  <a:srgbClr val="000000"/>
                </a:solidFill>
                <a:latin typeface="Helvetica" pitchFamily="34" charset="0"/>
              </a:rPr>
              <a:t>Qian et al., Space Science Reviews, 2012</a:t>
            </a:r>
          </a:p>
        </p:txBody>
      </p:sp>
      <p:sp>
        <p:nvSpPr>
          <p:cNvPr id="9" name="TextBox 8"/>
          <p:cNvSpPr txBox="1"/>
          <p:nvPr/>
        </p:nvSpPr>
        <p:spPr>
          <a:xfrm>
            <a:off x="8348082" y="6473279"/>
            <a:ext cx="2325624" cy="369332"/>
          </a:xfrm>
          <a:prstGeom prst="rect">
            <a:avLst/>
          </a:prstGeom>
          <a:noFill/>
        </p:spPr>
        <p:txBody>
          <a:bodyPr wrap="square" rtlCol="0">
            <a:spAutoFit/>
          </a:bodyPr>
          <a:lstStyle/>
          <a:p>
            <a:r>
              <a:rPr lang="en-US" dirty="0" smtClean="0"/>
              <a:t>Slide: Stan Solomon</a:t>
            </a:r>
            <a:endParaRPr lang="en-US" dirty="0"/>
          </a:p>
        </p:txBody>
      </p:sp>
    </p:spTree>
    <p:extLst>
      <p:ext uri="{BB962C8B-B14F-4D97-AF65-F5344CB8AC3E}">
        <p14:creationId xmlns:p14="http://schemas.microsoft.com/office/powerpoint/2010/main" val="1581674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a:spLocks noGrp="1"/>
          </p:cNvSpPr>
          <p:nvPr>
            <p:ph idx="4294967295"/>
          </p:nvPr>
        </p:nvSpPr>
        <p:spPr>
          <a:xfrm>
            <a:off x="2495600" y="1556792"/>
            <a:ext cx="3168352" cy="2088232"/>
          </a:xfrm>
        </p:spPr>
        <p:txBody>
          <a:bodyPr>
            <a:normAutofit/>
          </a:bodyPr>
          <a:lstStyle/>
          <a:p>
            <a:pPr marL="0" indent="0">
              <a:spcBef>
                <a:spcPts val="600"/>
              </a:spcBef>
              <a:buNone/>
            </a:pPr>
            <a:r>
              <a:rPr lang="en-US" sz="2000" b="1" dirty="0">
                <a:solidFill>
                  <a:srgbClr val="1F497D"/>
                </a:solidFill>
              </a:rPr>
              <a:t>Case Studies:</a:t>
            </a:r>
          </a:p>
          <a:p>
            <a:pPr>
              <a:spcBef>
                <a:spcPts val="600"/>
              </a:spcBef>
            </a:pPr>
            <a:r>
              <a:rPr lang="en-US" sz="1800" dirty="0">
                <a:solidFill>
                  <a:srgbClr val="1F497D"/>
                </a:solidFill>
              </a:rPr>
              <a:t>2002:  7 – 27 Oct.</a:t>
            </a:r>
          </a:p>
          <a:p>
            <a:pPr>
              <a:spcBef>
                <a:spcPts val="600"/>
              </a:spcBef>
            </a:pPr>
            <a:r>
              <a:rPr lang="en-US" sz="1800" dirty="0">
                <a:solidFill>
                  <a:schemeClr val="bg1">
                    <a:lumMod val="75000"/>
                  </a:schemeClr>
                </a:solidFill>
              </a:rPr>
              <a:t>2008:  25 Mar. – 14 Apr.</a:t>
            </a:r>
          </a:p>
          <a:p>
            <a:pPr>
              <a:spcBef>
                <a:spcPts val="600"/>
              </a:spcBef>
            </a:pPr>
            <a:r>
              <a:rPr lang="en-US" sz="1800" dirty="0">
                <a:solidFill>
                  <a:schemeClr val="bg1">
                    <a:lumMod val="75000"/>
                  </a:schemeClr>
                </a:solidFill>
              </a:rPr>
              <a:t>2014:  15 Jan. – 5 Feb.</a:t>
            </a:r>
          </a:p>
          <a:p>
            <a:pPr>
              <a:spcBef>
                <a:spcPts val="600"/>
              </a:spcBef>
            </a:pPr>
            <a:r>
              <a:rPr lang="en-US" sz="1800" dirty="0">
                <a:solidFill>
                  <a:schemeClr val="bg1">
                    <a:lumMod val="75000"/>
                  </a:schemeClr>
                </a:solidFill>
              </a:rPr>
              <a:t>2015:  20 Feb. – 12 Mar.</a:t>
            </a:r>
          </a:p>
        </p:txBody>
      </p:sp>
      <p:grpSp>
        <p:nvGrpSpPr>
          <p:cNvPr id="19" name="Group 18"/>
          <p:cNvGrpSpPr/>
          <p:nvPr/>
        </p:nvGrpSpPr>
        <p:grpSpPr>
          <a:xfrm>
            <a:off x="1991544" y="3813048"/>
            <a:ext cx="3717262" cy="2568280"/>
            <a:chOff x="467544" y="3813048"/>
            <a:chExt cx="3717262" cy="256828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4032076"/>
              <a:ext cx="3717262" cy="2349252"/>
            </a:xfrm>
            <a:prstGeom prst="rect">
              <a:avLst/>
            </a:prstGeom>
          </p:spPr>
        </p:pic>
        <p:sp>
          <p:nvSpPr>
            <p:cNvPr id="9" name="TextBox 8"/>
            <p:cNvSpPr txBox="1"/>
            <p:nvPr/>
          </p:nvSpPr>
          <p:spPr>
            <a:xfrm>
              <a:off x="956958" y="3813048"/>
              <a:ext cx="275094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IGS Network Observed TEC</a:t>
              </a:r>
            </a:p>
          </p:txBody>
        </p:sp>
      </p:grpSp>
      <p:grpSp>
        <p:nvGrpSpPr>
          <p:cNvPr id="18" name="Group 17"/>
          <p:cNvGrpSpPr/>
          <p:nvPr/>
        </p:nvGrpSpPr>
        <p:grpSpPr>
          <a:xfrm>
            <a:off x="6461760" y="1188720"/>
            <a:ext cx="3634678" cy="5669280"/>
            <a:chOff x="4937760" y="1188720"/>
            <a:chExt cx="3634678" cy="5669280"/>
          </a:xfrm>
        </p:grpSpPr>
        <p:sp>
          <p:nvSpPr>
            <p:cNvPr id="2" name="Rectangle 1"/>
            <p:cNvSpPr/>
            <p:nvPr/>
          </p:nvSpPr>
          <p:spPr>
            <a:xfrm>
              <a:off x="6516216" y="6021288"/>
              <a:ext cx="2056222"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760" y="1188720"/>
              <a:ext cx="3608736" cy="127939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760" y="2221992"/>
              <a:ext cx="3608736" cy="127939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3255264"/>
              <a:ext cx="3608736" cy="127939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7760" y="4288536"/>
              <a:ext cx="3608736" cy="127939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7760" y="5321808"/>
              <a:ext cx="3608736" cy="1279398"/>
            </a:xfrm>
            <a:prstGeom prst="rect">
              <a:avLst/>
            </a:prstGeom>
          </p:spPr>
        </p:pic>
        <p:grpSp>
          <p:nvGrpSpPr>
            <p:cNvPr id="20" name="Group 19"/>
            <p:cNvGrpSpPr/>
            <p:nvPr/>
          </p:nvGrpSpPr>
          <p:grpSpPr>
            <a:xfrm>
              <a:off x="5148064" y="2093976"/>
              <a:ext cx="242374" cy="230832"/>
              <a:chOff x="5505459" y="1107339"/>
              <a:chExt cx="242374" cy="230832"/>
            </a:xfrm>
          </p:grpSpPr>
          <p:sp>
            <p:nvSpPr>
              <p:cNvPr id="32" name="Rectangle 31"/>
              <p:cNvSpPr/>
              <p:nvPr/>
            </p:nvSpPr>
            <p:spPr>
              <a:xfrm>
                <a:off x="5581656" y="1185860"/>
                <a:ext cx="71437" cy="100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p:cNvSpPr txBox="1"/>
              <p:nvPr/>
            </p:nvSpPr>
            <p:spPr>
              <a:xfrm>
                <a:off x="5505459" y="1107339"/>
                <a:ext cx="24237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0</a:t>
                </a:r>
                <a:endParaRPr kumimoji="0" lang="en-US" sz="7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pSp>
        <p:grpSp>
          <p:nvGrpSpPr>
            <p:cNvPr id="38" name="Group 37"/>
            <p:cNvGrpSpPr/>
            <p:nvPr/>
          </p:nvGrpSpPr>
          <p:grpSpPr>
            <a:xfrm>
              <a:off x="5148064" y="3126160"/>
              <a:ext cx="242374" cy="230832"/>
              <a:chOff x="5505459" y="1107339"/>
              <a:chExt cx="242374" cy="230832"/>
            </a:xfrm>
          </p:grpSpPr>
          <p:sp>
            <p:nvSpPr>
              <p:cNvPr id="39" name="Rectangle 38"/>
              <p:cNvSpPr/>
              <p:nvPr/>
            </p:nvSpPr>
            <p:spPr>
              <a:xfrm>
                <a:off x="5581656" y="1185860"/>
                <a:ext cx="71437" cy="100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5505459" y="1107339"/>
                <a:ext cx="24237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0</a:t>
                </a:r>
                <a:endParaRPr kumimoji="0" lang="en-US" sz="7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pSp>
        <p:grpSp>
          <p:nvGrpSpPr>
            <p:cNvPr id="41" name="Group 40"/>
            <p:cNvGrpSpPr/>
            <p:nvPr/>
          </p:nvGrpSpPr>
          <p:grpSpPr>
            <a:xfrm>
              <a:off x="5148064" y="4160520"/>
              <a:ext cx="242374" cy="230832"/>
              <a:chOff x="5505459" y="1107339"/>
              <a:chExt cx="242374" cy="230832"/>
            </a:xfrm>
          </p:grpSpPr>
          <p:sp>
            <p:nvSpPr>
              <p:cNvPr id="42" name="Rectangle 41"/>
              <p:cNvSpPr/>
              <p:nvPr/>
            </p:nvSpPr>
            <p:spPr>
              <a:xfrm>
                <a:off x="5581656" y="1185860"/>
                <a:ext cx="71437" cy="100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p:cNvSpPr txBox="1"/>
              <p:nvPr/>
            </p:nvSpPr>
            <p:spPr>
              <a:xfrm>
                <a:off x="5505459" y="1107339"/>
                <a:ext cx="24237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0</a:t>
                </a:r>
                <a:endParaRPr kumimoji="0" lang="en-US" sz="7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pSp>
        <p:grpSp>
          <p:nvGrpSpPr>
            <p:cNvPr id="44" name="Group 43"/>
            <p:cNvGrpSpPr/>
            <p:nvPr/>
          </p:nvGrpSpPr>
          <p:grpSpPr>
            <a:xfrm>
              <a:off x="5148064" y="5193792"/>
              <a:ext cx="242374" cy="230832"/>
              <a:chOff x="5505459" y="1107339"/>
              <a:chExt cx="242374" cy="230832"/>
            </a:xfrm>
          </p:grpSpPr>
          <p:sp>
            <p:nvSpPr>
              <p:cNvPr id="45" name="Rectangle 44"/>
              <p:cNvSpPr/>
              <p:nvPr/>
            </p:nvSpPr>
            <p:spPr>
              <a:xfrm>
                <a:off x="5581656" y="1185860"/>
                <a:ext cx="71437" cy="100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p:cNvSpPr txBox="1"/>
              <p:nvPr/>
            </p:nvSpPr>
            <p:spPr>
              <a:xfrm>
                <a:off x="5505459" y="1107339"/>
                <a:ext cx="24237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0</a:t>
                </a:r>
                <a:endParaRPr kumimoji="0" lang="en-US" sz="7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pSp>
      </p:grpSp>
      <p:sp>
        <p:nvSpPr>
          <p:cNvPr id="27" name="Rectangle 2"/>
          <p:cNvSpPr txBox="1">
            <a:spLocks noChangeArrowheads="1"/>
          </p:cNvSpPr>
          <p:nvPr/>
        </p:nvSpPr>
        <p:spPr>
          <a:xfrm>
            <a:off x="2528341" y="0"/>
            <a:ext cx="7180290" cy="1052736"/>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Data/Model Comparison</a:t>
            </a:r>
            <a:b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F10.7 proxy-driven vs. EUV/FUV observation-driven</a:t>
            </a:r>
            <a:endParaRPr kumimoji="0" lang="en-US" sz="4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6" name="TextBox 25"/>
          <p:cNvSpPr txBox="1"/>
          <p:nvPr/>
        </p:nvSpPr>
        <p:spPr>
          <a:xfrm>
            <a:off x="10210286" y="4843026"/>
            <a:ext cx="1792072" cy="369332"/>
          </a:xfrm>
          <a:prstGeom prst="rect">
            <a:avLst/>
          </a:prstGeom>
          <a:noFill/>
        </p:spPr>
        <p:txBody>
          <a:bodyPr wrap="square" rtlCol="0">
            <a:spAutoFit/>
          </a:bodyPr>
          <a:lstStyle/>
          <a:p>
            <a:r>
              <a:rPr lang="en-US" dirty="0" smtClean="0"/>
              <a:t>Slide: Eric Sutton</a:t>
            </a:r>
            <a:endParaRPr lang="en-US" dirty="0"/>
          </a:p>
        </p:txBody>
      </p:sp>
    </p:spTree>
    <p:extLst>
      <p:ext uri="{BB962C8B-B14F-4D97-AF65-F5344CB8AC3E}">
        <p14:creationId xmlns:p14="http://schemas.microsoft.com/office/powerpoint/2010/main" val="151350470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7048" y="2138"/>
            <a:ext cx="9180576" cy="6855695"/>
          </a:xfrm>
          <a:prstGeom prst="rect">
            <a:avLst/>
          </a:prstGeom>
        </p:spPr>
      </p:pic>
      <p:sp>
        <p:nvSpPr>
          <p:cNvPr id="5" name="TextBox 4"/>
          <p:cNvSpPr txBox="1"/>
          <p:nvPr/>
        </p:nvSpPr>
        <p:spPr>
          <a:xfrm>
            <a:off x="0" y="6159762"/>
            <a:ext cx="1627556" cy="369332"/>
          </a:xfrm>
          <a:prstGeom prst="rect">
            <a:avLst/>
          </a:prstGeom>
          <a:noFill/>
        </p:spPr>
        <p:txBody>
          <a:bodyPr wrap="square" rtlCol="0">
            <a:spAutoFit/>
          </a:bodyPr>
          <a:lstStyle/>
          <a:p>
            <a:r>
              <a:rPr lang="en-US" dirty="0" smtClean="0"/>
              <a:t>Slide: Joe </a:t>
            </a:r>
            <a:r>
              <a:rPr lang="en-US" dirty="0" err="1" smtClean="0"/>
              <a:t>Huba</a:t>
            </a:r>
            <a:endParaRPr lang="en-US" dirty="0"/>
          </a:p>
        </p:txBody>
      </p:sp>
    </p:spTree>
    <p:extLst>
      <p:ext uri="{BB962C8B-B14F-4D97-AF65-F5344CB8AC3E}">
        <p14:creationId xmlns:p14="http://schemas.microsoft.com/office/powerpoint/2010/main" val="2524605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74670" y="0"/>
            <a:ext cx="9251242" cy="6856804"/>
          </a:xfrm>
          <a:prstGeom prst="rect">
            <a:avLst/>
          </a:prstGeom>
        </p:spPr>
      </p:pic>
      <p:sp>
        <p:nvSpPr>
          <p:cNvPr id="5" name="TextBox 4"/>
          <p:cNvSpPr txBox="1"/>
          <p:nvPr/>
        </p:nvSpPr>
        <p:spPr>
          <a:xfrm>
            <a:off x="0" y="6159762"/>
            <a:ext cx="1627556" cy="369332"/>
          </a:xfrm>
          <a:prstGeom prst="rect">
            <a:avLst/>
          </a:prstGeom>
          <a:noFill/>
        </p:spPr>
        <p:txBody>
          <a:bodyPr wrap="square" rtlCol="0">
            <a:spAutoFit/>
          </a:bodyPr>
          <a:lstStyle/>
          <a:p>
            <a:r>
              <a:rPr lang="en-US" dirty="0" smtClean="0"/>
              <a:t>Slide: Joe </a:t>
            </a:r>
            <a:r>
              <a:rPr lang="en-US" dirty="0" err="1" smtClean="0"/>
              <a:t>Huba</a:t>
            </a:r>
            <a:endParaRPr lang="en-US" dirty="0"/>
          </a:p>
        </p:txBody>
      </p:sp>
    </p:spTree>
    <p:extLst>
      <p:ext uri="{BB962C8B-B14F-4D97-AF65-F5344CB8AC3E}">
        <p14:creationId xmlns:p14="http://schemas.microsoft.com/office/powerpoint/2010/main" val="3354516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70543" y="0"/>
            <a:ext cx="9259929" cy="6858000"/>
          </a:xfrm>
          <a:prstGeom prst="rect">
            <a:avLst/>
          </a:prstGeom>
        </p:spPr>
      </p:pic>
      <p:sp>
        <p:nvSpPr>
          <p:cNvPr id="5" name="TextBox 4"/>
          <p:cNvSpPr txBox="1"/>
          <p:nvPr/>
        </p:nvSpPr>
        <p:spPr>
          <a:xfrm>
            <a:off x="0" y="6159762"/>
            <a:ext cx="1627556" cy="369332"/>
          </a:xfrm>
          <a:prstGeom prst="rect">
            <a:avLst/>
          </a:prstGeom>
          <a:noFill/>
        </p:spPr>
        <p:txBody>
          <a:bodyPr wrap="square" rtlCol="0">
            <a:spAutoFit/>
          </a:bodyPr>
          <a:lstStyle/>
          <a:p>
            <a:r>
              <a:rPr lang="en-US" dirty="0" smtClean="0"/>
              <a:t>Slide: Joe </a:t>
            </a:r>
            <a:r>
              <a:rPr lang="en-US" dirty="0" err="1" smtClean="0"/>
              <a:t>Huba</a:t>
            </a:r>
            <a:endParaRPr lang="en-US" dirty="0"/>
          </a:p>
        </p:txBody>
      </p:sp>
    </p:spTree>
    <p:extLst>
      <p:ext uri="{BB962C8B-B14F-4D97-AF65-F5344CB8AC3E}">
        <p14:creationId xmlns:p14="http://schemas.microsoft.com/office/powerpoint/2010/main" val="3831961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Details</a:t>
            </a:r>
            <a:endParaRPr lang="en-US" dirty="0"/>
          </a:p>
        </p:txBody>
      </p:sp>
      <p:sp>
        <p:nvSpPr>
          <p:cNvPr id="3" name="Content Placeholder 2"/>
          <p:cNvSpPr>
            <a:spLocks noGrp="1"/>
          </p:cNvSpPr>
          <p:nvPr>
            <p:ph idx="1"/>
          </p:nvPr>
        </p:nvSpPr>
        <p:spPr>
          <a:xfrm>
            <a:off x="838200" y="1825625"/>
            <a:ext cx="4978381" cy="4351338"/>
          </a:xfrm>
        </p:spPr>
        <p:txBody>
          <a:bodyPr>
            <a:normAutofit fontScale="85000" lnSpcReduction="20000"/>
          </a:bodyPr>
          <a:lstStyle/>
          <a:p>
            <a:r>
              <a:rPr lang="en-US" dirty="0" smtClean="0"/>
              <a:t>Sunday, 12/9/18</a:t>
            </a:r>
          </a:p>
          <a:p>
            <a:r>
              <a:rPr lang="en-US" dirty="0" smtClean="0"/>
              <a:t>USRA Headquarters in Columbia, MD</a:t>
            </a:r>
          </a:p>
          <a:p>
            <a:r>
              <a:rPr lang="en-US" dirty="0" smtClean="0"/>
              <a:t>~25 participants (most onsite, a few remote)</a:t>
            </a:r>
          </a:p>
          <a:p>
            <a:r>
              <a:rPr lang="en-US" dirty="0" smtClean="0"/>
              <a:t>10 presentations</a:t>
            </a:r>
          </a:p>
          <a:p>
            <a:r>
              <a:rPr lang="en-US" dirty="0" smtClean="0"/>
              <a:t>Significant discussion throughout the day</a:t>
            </a:r>
          </a:p>
          <a:p>
            <a:endParaRPr lang="en-US" dirty="0"/>
          </a:p>
          <a:p>
            <a:r>
              <a:rPr lang="en-US" dirty="0" smtClean="0"/>
              <a:t>Highlights from the presentations and </a:t>
            </a:r>
            <a:r>
              <a:rPr lang="en-US" dirty="0" smtClean="0"/>
              <a:t>discussion</a:t>
            </a:r>
          </a:p>
          <a:p>
            <a:r>
              <a:rPr lang="en-US" dirty="0" smtClean="0">
                <a:hlinkClick r:id="rId2"/>
              </a:rPr>
              <a:t>Science.nasa.gov/670/</a:t>
            </a:r>
            <a:r>
              <a:rPr lang="en-US" dirty="0" err="1" smtClean="0">
                <a:hlinkClick r:id="rId2"/>
              </a:rPr>
              <a:t>variability_workshop</a:t>
            </a:r>
            <a:r>
              <a:rPr lang="en-US" dirty="0" smtClean="0">
                <a:hlinkClick r:id="rId2"/>
              </a:rPr>
              <a:t>/index.html</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581" y="1027906"/>
            <a:ext cx="6375419" cy="5756031"/>
          </a:xfrm>
          <a:prstGeom prst="rect">
            <a:avLst/>
          </a:prstGeom>
        </p:spPr>
      </p:pic>
    </p:spTree>
    <p:extLst>
      <p:ext uri="{BB962C8B-B14F-4D97-AF65-F5344CB8AC3E}">
        <p14:creationId xmlns:p14="http://schemas.microsoft.com/office/powerpoint/2010/main" val="3287520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850" y="0"/>
            <a:ext cx="9164485" cy="6867974"/>
          </a:xfrm>
          <a:prstGeom prst="rect">
            <a:avLst/>
          </a:prstGeom>
        </p:spPr>
      </p:pic>
      <p:sp>
        <p:nvSpPr>
          <p:cNvPr id="5" name="TextBox 4"/>
          <p:cNvSpPr txBox="1"/>
          <p:nvPr/>
        </p:nvSpPr>
        <p:spPr>
          <a:xfrm>
            <a:off x="0" y="6159762"/>
            <a:ext cx="1627556" cy="369332"/>
          </a:xfrm>
          <a:prstGeom prst="rect">
            <a:avLst/>
          </a:prstGeom>
          <a:noFill/>
        </p:spPr>
        <p:txBody>
          <a:bodyPr wrap="square" rtlCol="0">
            <a:spAutoFit/>
          </a:bodyPr>
          <a:lstStyle/>
          <a:p>
            <a:r>
              <a:rPr lang="en-US" dirty="0" smtClean="0"/>
              <a:t>Slide: Joe </a:t>
            </a:r>
            <a:r>
              <a:rPr lang="en-US" dirty="0" err="1" smtClean="0"/>
              <a:t>Huba</a:t>
            </a:r>
            <a:endParaRPr lang="en-US" dirty="0"/>
          </a:p>
        </p:txBody>
      </p:sp>
    </p:spTree>
    <p:extLst>
      <p:ext uri="{BB962C8B-B14F-4D97-AF65-F5344CB8AC3E}">
        <p14:creationId xmlns:p14="http://schemas.microsoft.com/office/powerpoint/2010/main" val="1308837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a:t>
            </a:r>
            <a:r>
              <a:rPr lang="en-US" dirty="0" err="1" smtClean="0"/>
              <a:t>DeLand</a:t>
            </a:r>
            <a:r>
              <a:rPr lang="en-US" dirty="0" smtClean="0"/>
              <a:t>: Short-Term SSI Variability and Middle Atmosphere Effects</a:t>
            </a:r>
            <a:endParaRPr lang="en-US" dirty="0"/>
          </a:p>
        </p:txBody>
      </p:sp>
      <p:sp>
        <p:nvSpPr>
          <p:cNvPr id="3" name="Content Placeholder 2"/>
          <p:cNvSpPr>
            <a:spLocks noGrp="1"/>
          </p:cNvSpPr>
          <p:nvPr>
            <p:ph idx="1"/>
          </p:nvPr>
        </p:nvSpPr>
        <p:spPr/>
        <p:txBody>
          <a:bodyPr/>
          <a:lstStyle/>
          <a:p>
            <a:endParaRPr lang="en-US" dirty="0" smtClean="0"/>
          </a:p>
          <a:p>
            <a:r>
              <a:rPr lang="el-GR" dirty="0" smtClean="0"/>
              <a:t>λ</a:t>
            </a:r>
            <a:r>
              <a:rPr lang="en-US" dirty="0" smtClean="0"/>
              <a:t> &gt; 120 nm (Ly-</a:t>
            </a:r>
            <a:r>
              <a:rPr lang="el-GR" dirty="0" smtClean="0"/>
              <a:t>α</a:t>
            </a:r>
            <a:r>
              <a:rPr lang="en-US" dirty="0" smtClean="0"/>
              <a:t>) for mesosphere/stratosphere effects</a:t>
            </a:r>
          </a:p>
          <a:p>
            <a:r>
              <a:rPr lang="en-US" dirty="0" smtClean="0"/>
              <a:t>No significant flare enhancements observed</a:t>
            </a:r>
          </a:p>
          <a:p>
            <a:r>
              <a:rPr lang="en-US" dirty="0" smtClean="0"/>
              <a:t>Rotational and cycle SSI variability on similar scales</a:t>
            </a:r>
          </a:p>
          <a:p>
            <a:r>
              <a:rPr lang="en-US" dirty="0" smtClean="0"/>
              <a:t>Atmospheric response has spectral response as a function of altitude</a:t>
            </a:r>
          </a:p>
          <a:p>
            <a:pPr lvl="1"/>
            <a:r>
              <a:rPr lang="en-US" dirty="0" smtClean="0"/>
              <a:t>Chemical reactions important</a:t>
            </a:r>
          </a:p>
          <a:p>
            <a:pPr lvl="2"/>
            <a:r>
              <a:rPr lang="en-US" dirty="0" smtClean="0"/>
              <a:t>“It’s complicated”</a:t>
            </a:r>
            <a:endParaRPr lang="en-US" dirty="0"/>
          </a:p>
        </p:txBody>
      </p:sp>
    </p:spTree>
    <p:extLst>
      <p:ext uri="{BB962C8B-B14F-4D97-AF65-F5344CB8AC3E}">
        <p14:creationId xmlns:p14="http://schemas.microsoft.com/office/powerpoint/2010/main" val="946542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1016000"/>
          </a:xfrm>
        </p:spPr>
        <p:txBody>
          <a:bodyPr>
            <a:normAutofit/>
          </a:bodyPr>
          <a:lstStyle/>
          <a:p>
            <a:r>
              <a:rPr lang="en-US" b="1" dirty="0" smtClean="0">
                <a:solidFill>
                  <a:srgbClr val="0070C0"/>
                </a:solidFill>
              </a:rPr>
              <a:t>Competing Effects - Ozone</a:t>
            </a:r>
            <a:endParaRPr lang="en-US" b="1" dirty="0">
              <a:solidFill>
                <a:srgbClr val="0070C0"/>
              </a:solidFill>
            </a:endParaRPr>
          </a:p>
        </p:txBody>
      </p:sp>
      <p:sp>
        <p:nvSpPr>
          <p:cNvPr id="3" name="Content Placeholder 2"/>
          <p:cNvSpPr>
            <a:spLocks noGrp="1"/>
          </p:cNvSpPr>
          <p:nvPr>
            <p:ph idx="1"/>
          </p:nvPr>
        </p:nvSpPr>
        <p:spPr>
          <a:xfrm>
            <a:off x="304800" y="1397000"/>
            <a:ext cx="6502400" cy="5181600"/>
          </a:xfrm>
        </p:spPr>
        <p:txBody>
          <a:bodyPr>
            <a:normAutofit fontScale="77500" lnSpcReduction="20000"/>
          </a:bodyPr>
          <a:lstStyle/>
          <a:p>
            <a:r>
              <a:rPr lang="en-US" b="1" dirty="0" smtClean="0">
                <a:latin typeface="Times New Roman" panose="02020603050405020304" pitchFamily="18" charset="0"/>
                <a:cs typeface="Times New Roman" panose="02020603050405020304" pitchFamily="18" charset="0"/>
              </a:rPr>
              <a:t>Direct</a:t>
            </a:r>
            <a:r>
              <a:rPr lang="en-US" dirty="0" smtClean="0">
                <a:latin typeface="Times New Roman" panose="02020603050405020304" pitchFamily="18" charset="0"/>
                <a:cs typeface="Times New Roman" panose="02020603050405020304" pitchFamily="18" charset="0"/>
              </a:rPr>
              <a:t> effect is due to photochemistry (</a:t>
            </a:r>
            <a:r>
              <a:rPr lang="el-GR" dirty="0" smtClean="0">
                <a:latin typeface="Times New Roman" panose="02020603050405020304" pitchFamily="18" charset="0"/>
                <a:cs typeface="Times New Roman" panose="02020603050405020304" pitchFamily="18" charset="0"/>
              </a:rPr>
              <a:t>τ</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a:t>
            </a:r>
            <a:r>
              <a:rPr lang="en-US" dirty="0" smtClean="0">
                <a:latin typeface="Times New Roman" panose="02020603050405020304" pitchFamily="18" charset="0"/>
                <a:cs typeface="Times New Roman" panose="02020603050405020304" pitchFamily="18" charset="0"/>
              </a:rPr>
              <a:t> minutes)</a:t>
            </a:r>
          </a:p>
          <a:p>
            <a:pPr lvl="1"/>
            <a:r>
              <a:rPr lang="en-US" dirty="0" smtClean="0">
                <a:latin typeface="Times New Roman" panose="02020603050405020304" pitchFamily="18" charset="0"/>
                <a:cs typeface="Times New Roman" panose="02020603050405020304" pitchFamily="18" charset="0"/>
              </a:rPr>
              <a:t>O</a:t>
            </a:r>
            <a:r>
              <a:rPr lang="en-US" baseline="-25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 h</a:t>
            </a:r>
            <a:r>
              <a:rPr lang="el-GR" dirty="0" smtClean="0">
                <a:latin typeface="Times New Roman" panose="02020603050405020304" pitchFamily="18" charset="0"/>
                <a:cs typeface="Times New Roman" panose="02020603050405020304" pitchFamily="18" charset="0"/>
              </a:rPr>
              <a:t>ν</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O + O</a:t>
            </a:r>
            <a:r>
              <a:rPr lang="en-US" baseline="-25000" dirty="0" smtClean="0">
                <a:latin typeface="Times New Roman" panose="02020603050405020304" pitchFamily="18" charset="0"/>
                <a:cs typeface="Times New Roman" panose="02020603050405020304" pitchFamily="18" charset="0"/>
                <a:sym typeface="Wingdings" panose="05000000000000000000" pitchFamily="2" charset="2"/>
              </a:rPr>
              <a:t>2</a:t>
            </a:r>
            <a:endParaRPr lang="en-US" baseline="-25000"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Indirect</a:t>
            </a:r>
            <a:r>
              <a:rPr lang="en-US" dirty="0" smtClean="0">
                <a:latin typeface="Times New Roman" panose="02020603050405020304" pitchFamily="18" charset="0"/>
                <a:cs typeface="Times New Roman" panose="02020603050405020304" pitchFamily="18" charset="0"/>
              </a:rPr>
              <a:t> effects are due to temperature-dependent reactions</a:t>
            </a:r>
          </a:p>
          <a:p>
            <a:pPr lvl="1"/>
            <a:r>
              <a:rPr lang="en-US" dirty="0" smtClean="0">
                <a:latin typeface="Times New Roman" panose="02020603050405020304" pitchFamily="18" charset="0"/>
                <a:cs typeface="Times New Roman" panose="02020603050405020304" pitchFamily="18" charset="0"/>
              </a:rPr>
              <a:t>O + O</a:t>
            </a:r>
            <a:r>
              <a:rPr lang="en-US" baseline="-25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O</a:t>
            </a:r>
            <a:r>
              <a:rPr lang="en-US" baseline="-25000" dirty="0" smtClean="0">
                <a:latin typeface="Times New Roman" panose="02020603050405020304" pitchFamily="18" charset="0"/>
                <a:cs typeface="Times New Roman" panose="02020603050405020304" pitchFamily="18" charset="0"/>
                <a:sym typeface="Wingdings" panose="05000000000000000000" pitchFamily="2" charset="2"/>
              </a:rPr>
              <a:t>2</a:t>
            </a:r>
            <a:r>
              <a:rPr lang="en-US" dirty="0" smtClean="0">
                <a:latin typeface="Times New Roman" panose="02020603050405020304" pitchFamily="18" charset="0"/>
                <a:cs typeface="Times New Roman" panose="02020603050405020304" pitchFamily="18" charset="0"/>
                <a:sym typeface="Wingdings" panose="05000000000000000000" pitchFamily="2" charset="2"/>
              </a:rPr>
              <a:t> + O</a:t>
            </a:r>
            <a:r>
              <a:rPr lang="en-US" baseline="-25000" dirty="0" smtClean="0">
                <a:latin typeface="Times New Roman" panose="02020603050405020304" pitchFamily="18" charset="0"/>
                <a:cs typeface="Times New Roman" panose="02020603050405020304" pitchFamily="18" charset="0"/>
                <a:sym typeface="Wingdings" panose="05000000000000000000" pitchFamily="2" charset="2"/>
              </a:rPr>
              <a:t>2</a:t>
            </a:r>
            <a:r>
              <a:rPr lang="en-US" dirty="0" smtClean="0">
                <a:latin typeface="Times New Roman" panose="02020603050405020304" pitchFamily="18" charset="0"/>
                <a:cs typeface="Times New Roman" panose="02020603050405020304" pitchFamily="18" charset="0"/>
                <a:sym typeface="Wingdings" panose="05000000000000000000" pitchFamily="2" charset="2"/>
              </a:rPr>
              <a:t> rate increases by 3% for </a:t>
            </a:r>
            <a:r>
              <a:rPr lang="el-GR" dirty="0" smtClean="0">
                <a:latin typeface="Times New Roman" panose="02020603050405020304" pitchFamily="18" charset="0"/>
                <a:cs typeface="Times New Roman" panose="02020603050405020304" pitchFamily="18" charset="0"/>
                <a:sym typeface="Wingdings" panose="05000000000000000000" pitchFamily="2" charset="2"/>
              </a:rPr>
              <a:t>Δ</a:t>
            </a:r>
            <a:r>
              <a:rPr lang="en-US" dirty="0" smtClean="0">
                <a:latin typeface="Times New Roman" panose="02020603050405020304" pitchFamily="18" charset="0"/>
                <a:cs typeface="Times New Roman" panose="02020603050405020304" pitchFamily="18" charset="0"/>
                <a:sym typeface="Wingdings" panose="05000000000000000000" pitchFamily="2" charset="2"/>
              </a:rPr>
              <a:t>T = +1 K.</a:t>
            </a:r>
          </a:p>
          <a:p>
            <a:pPr lvl="1"/>
            <a:r>
              <a:rPr lang="en-US" dirty="0" smtClean="0">
                <a:latin typeface="Times New Roman" panose="02020603050405020304" pitchFamily="18" charset="0"/>
                <a:cs typeface="Times New Roman" panose="02020603050405020304" pitchFamily="18" charset="0"/>
                <a:sym typeface="Wingdings" panose="05000000000000000000" pitchFamily="2" charset="2"/>
              </a:rPr>
              <a:t>ΔT due to local heating by ΔF</a:t>
            </a:r>
            <a:r>
              <a:rPr lang="en-US" baseline="-25000" dirty="0" smtClean="0">
                <a:latin typeface="Times New Roman" panose="02020603050405020304" pitchFamily="18" charset="0"/>
                <a:cs typeface="Times New Roman" panose="02020603050405020304" pitchFamily="18" charset="0"/>
                <a:sym typeface="Wingdings" panose="05000000000000000000" pitchFamily="2" charset="2"/>
              </a:rPr>
              <a:t>UV</a:t>
            </a:r>
          </a:p>
          <a:p>
            <a:pPr lvl="1"/>
            <a:r>
              <a:rPr lang="en-US" dirty="0" smtClean="0">
                <a:latin typeface="Times New Roman" panose="02020603050405020304" pitchFamily="18" charset="0"/>
                <a:cs typeface="Times New Roman" panose="02020603050405020304" pitchFamily="18" charset="0"/>
                <a:sym typeface="Wingdings" panose="05000000000000000000" pitchFamily="2" charset="2"/>
              </a:rPr>
              <a:t>ΔT also due to transport over similar time scales (</a:t>
            </a:r>
            <a:r>
              <a:rPr lang="el-GR" dirty="0" smtClean="0">
                <a:latin typeface="Times New Roman" panose="02020603050405020304" pitchFamily="18" charset="0"/>
                <a:cs typeface="Times New Roman" panose="02020603050405020304" pitchFamily="18" charset="0"/>
                <a:sym typeface="Wingdings" panose="05000000000000000000" pitchFamily="2" charset="2"/>
              </a:rPr>
              <a:t>τ</a:t>
            </a:r>
            <a:r>
              <a:rPr lang="en-US" baseline="-25000" dirty="0" smtClean="0">
                <a:latin typeface="Times New Roman" panose="02020603050405020304" pitchFamily="18" charset="0"/>
                <a:cs typeface="Times New Roman" panose="02020603050405020304" pitchFamily="18" charset="0"/>
                <a:sym typeface="Wingdings" panose="05000000000000000000" pitchFamily="2" charset="2"/>
              </a:rPr>
              <a:t>zonal wind</a:t>
            </a:r>
            <a:r>
              <a:rPr lang="en-US" dirty="0" smtClean="0">
                <a:latin typeface="Times New Roman" panose="02020603050405020304" pitchFamily="18" charset="0"/>
                <a:cs typeface="Times New Roman" panose="02020603050405020304" pitchFamily="18" charset="0"/>
                <a:sym typeface="Wingdings" panose="05000000000000000000" pitchFamily="2" charset="2"/>
              </a:rPr>
              <a:t> ≈ 1 day)</a:t>
            </a:r>
            <a:endParaRPr lang="en-US" dirty="0" smtClean="0">
              <a:latin typeface="Times New Roman" panose="02020603050405020304" pitchFamily="18" charset="0"/>
              <a:cs typeface="Times New Roman" panose="02020603050405020304" pitchFamily="18" charset="0"/>
            </a:endParaRPr>
          </a:p>
        </p:txBody>
      </p:sp>
      <p:sp>
        <p:nvSpPr>
          <p:cNvPr id="4" name="TextBox 3"/>
          <p:cNvSpPr txBox="1"/>
          <p:nvPr/>
        </p:nvSpPr>
        <p:spPr>
          <a:xfrm>
            <a:off x="7315200" y="6220080"/>
            <a:ext cx="4368800" cy="420564"/>
          </a:xfrm>
          <a:prstGeom prst="rect">
            <a:avLst/>
          </a:prstGeom>
          <a:noFill/>
        </p:spPr>
        <p:txBody>
          <a:bodyPr wrap="square" rtlCol="0">
            <a:spAutoFit/>
          </a:bodyPr>
          <a:lstStyle/>
          <a:p>
            <a:pPr algn="ctr" defTabSz="1219170"/>
            <a:r>
              <a:rPr lang="en-US" sz="2133" b="1" dirty="0">
                <a:solidFill>
                  <a:srgbClr val="7030A0"/>
                </a:solidFill>
                <a:latin typeface="Tahoma" panose="020B0604030504040204" pitchFamily="34" charset="0"/>
                <a:ea typeface="Tahoma" panose="020B0604030504040204" pitchFamily="34" charset="0"/>
                <a:cs typeface="Tahoma" panose="020B0604030504040204" pitchFamily="34" charset="0"/>
              </a:rPr>
              <a:t>Brasseur and Solomon [1986]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250277"/>
            <a:ext cx="4507936" cy="4926984"/>
          </a:xfrm>
          <a:prstGeom prst="rect">
            <a:avLst/>
          </a:prstGeom>
        </p:spPr>
      </p:pic>
      <p:sp>
        <p:nvSpPr>
          <p:cNvPr id="6" name="Rectangle 5"/>
          <p:cNvSpPr/>
          <p:nvPr/>
        </p:nvSpPr>
        <p:spPr>
          <a:xfrm>
            <a:off x="8636000" y="2209800"/>
            <a:ext cx="406400" cy="40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Rectangle 6"/>
          <p:cNvSpPr/>
          <p:nvPr/>
        </p:nvSpPr>
        <p:spPr>
          <a:xfrm>
            <a:off x="9652000" y="4648200"/>
            <a:ext cx="406400" cy="40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TextBox 7"/>
          <p:cNvSpPr txBox="1"/>
          <p:nvPr/>
        </p:nvSpPr>
        <p:spPr>
          <a:xfrm>
            <a:off x="4837176" y="6455978"/>
            <a:ext cx="1970024" cy="369332"/>
          </a:xfrm>
          <a:prstGeom prst="rect">
            <a:avLst/>
          </a:prstGeom>
          <a:noFill/>
        </p:spPr>
        <p:txBody>
          <a:bodyPr wrap="square" rtlCol="0">
            <a:spAutoFit/>
          </a:bodyPr>
          <a:lstStyle/>
          <a:p>
            <a:r>
              <a:rPr lang="en-US" dirty="0" smtClean="0"/>
              <a:t>Slide: Matt </a:t>
            </a:r>
            <a:r>
              <a:rPr lang="en-US" dirty="0" err="1" smtClean="0"/>
              <a:t>DeLand</a:t>
            </a:r>
            <a:endParaRPr lang="en-US" dirty="0"/>
          </a:p>
        </p:txBody>
      </p:sp>
    </p:spTree>
    <p:extLst>
      <p:ext uri="{BB962C8B-B14F-4D97-AF65-F5344CB8AC3E}">
        <p14:creationId xmlns:p14="http://schemas.microsoft.com/office/powerpoint/2010/main" val="3668616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1016000"/>
          </a:xfrm>
        </p:spPr>
        <p:txBody>
          <a:bodyPr>
            <a:normAutofit/>
          </a:bodyPr>
          <a:lstStyle/>
          <a:p>
            <a:r>
              <a:rPr lang="en-US" b="1" dirty="0" smtClean="0">
                <a:solidFill>
                  <a:srgbClr val="0070C0"/>
                </a:solidFill>
              </a:rPr>
              <a:t>Complex Atmospheric Response</a:t>
            </a:r>
            <a:endParaRPr lang="en-US" b="1" dirty="0">
              <a:solidFill>
                <a:srgbClr val="0070C0"/>
              </a:solidFill>
            </a:endParaRPr>
          </a:p>
        </p:txBody>
      </p:sp>
      <p:sp>
        <p:nvSpPr>
          <p:cNvPr id="3" name="Content Placeholder 2"/>
          <p:cNvSpPr>
            <a:spLocks noGrp="1"/>
          </p:cNvSpPr>
          <p:nvPr>
            <p:ph idx="1"/>
          </p:nvPr>
        </p:nvSpPr>
        <p:spPr>
          <a:xfrm>
            <a:off x="304800" y="1397000"/>
            <a:ext cx="4572000" cy="5181600"/>
          </a:xfrm>
        </p:spPr>
        <p:txBody>
          <a:bodyPr>
            <a:normAutofit fontScale="62500" lnSpcReduction="20000"/>
          </a:bodyPr>
          <a:lstStyle/>
          <a:p>
            <a:r>
              <a:rPr lang="en-US" dirty="0" smtClean="0">
                <a:latin typeface="Times New Roman" panose="02020603050405020304" pitchFamily="18" charset="0"/>
                <a:cs typeface="Times New Roman" panose="02020603050405020304" pitchFamily="18" charset="0"/>
              </a:rPr>
              <a:t>Apply 27-day sine wave forcing of F</a:t>
            </a:r>
            <a:r>
              <a:rPr lang="en-US" baseline="-25000" dirty="0" smtClean="0">
                <a:latin typeface="Times New Roman" panose="02020603050405020304" pitchFamily="18" charset="0"/>
                <a:cs typeface="Times New Roman" panose="02020603050405020304" pitchFamily="18" charset="0"/>
              </a:rPr>
              <a:t>205</a:t>
            </a:r>
            <a:r>
              <a:rPr lang="en-US" dirty="0" smtClean="0">
                <a:latin typeface="Times New Roman" panose="02020603050405020304" pitchFamily="18" charset="0"/>
                <a:cs typeface="Times New Roman" panose="02020603050405020304" pitchFamily="18" charset="0"/>
              </a:rPr>
              <a:t> in 3-D atmospheric model (HAMMONIA) over 6-year period.</a:t>
            </a:r>
          </a:p>
          <a:p>
            <a:r>
              <a:rPr lang="el-GR" dirty="0" smtClean="0">
                <a:latin typeface="Times New Roman" panose="02020603050405020304" pitchFamily="18" charset="0"/>
                <a:cs typeface="Times New Roman" panose="02020603050405020304" pitchFamily="18" charset="0"/>
              </a:rPr>
              <a:t>Δ</a:t>
            </a:r>
            <a:r>
              <a:rPr lang="en-US" dirty="0" smtClean="0">
                <a:latin typeface="Times New Roman" panose="02020603050405020304" pitchFamily="18" charset="0"/>
                <a:cs typeface="Times New Roman" panose="02020603050405020304" pitchFamily="18" charset="0"/>
              </a:rPr>
              <a:t>O</a:t>
            </a:r>
            <a:r>
              <a:rPr lang="en-US" baseline="-25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results for 35 km (</a:t>
            </a:r>
            <a:r>
              <a:rPr lang="en-US" i="1" dirty="0" smtClean="0">
                <a:latin typeface="Times New Roman" panose="02020603050405020304" pitchFamily="18" charset="0"/>
                <a:cs typeface="Times New Roman" panose="02020603050405020304" pitchFamily="18" charset="0"/>
              </a:rPr>
              <a:t>left column</a:t>
            </a:r>
            <a:r>
              <a:rPr lang="en-US" dirty="0" smtClean="0">
                <a:latin typeface="Times New Roman" panose="02020603050405020304" pitchFamily="18" charset="0"/>
                <a:cs typeface="Times New Roman" panose="02020603050405020304" pitchFamily="18" charset="0"/>
              </a:rPr>
              <a:t>) and 100 km (</a:t>
            </a:r>
            <a:r>
              <a:rPr lang="en-US" i="1" dirty="0" smtClean="0">
                <a:latin typeface="Times New Roman" panose="02020603050405020304" pitchFamily="18" charset="0"/>
                <a:cs typeface="Times New Roman" panose="02020603050405020304" pitchFamily="18" charset="0"/>
              </a:rPr>
              <a:t>right column</a:t>
            </a:r>
            <a:r>
              <a:rPr lang="en-US" dirty="0" smtClean="0">
                <a:latin typeface="Times New Roman" panose="02020603050405020304" pitchFamily="18" charset="0"/>
                <a:cs typeface="Times New Roman" panose="02020603050405020304" pitchFamily="18" charset="0"/>
              </a:rPr>
              <a:t>), Equator and 50 N show fairly consistent response, with variations in amplitude.</a:t>
            </a:r>
          </a:p>
          <a:p>
            <a:r>
              <a:rPr lang="en-US" u="sng" dirty="0" smtClean="0">
                <a:latin typeface="Times New Roman" panose="02020603050405020304" pitchFamily="18" charset="0"/>
                <a:cs typeface="Times New Roman" panose="02020603050405020304" pitchFamily="18" charset="0"/>
              </a:rPr>
              <a:t>Constant</a:t>
            </a:r>
            <a:r>
              <a:rPr lang="en-US" dirty="0" smtClean="0">
                <a:latin typeface="Times New Roman" panose="02020603050405020304" pitchFamily="18" charset="0"/>
                <a:cs typeface="Times New Roman" panose="02020603050405020304" pitchFamily="18" charset="0"/>
              </a:rPr>
              <a:t> F(t) (</a:t>
            </a:r>
            <a:r>
              <a:rPr lang="en-US" i="1" dirty="0" smtClean="0">
                <a:latin typeface="Times New Roman" panose="02020603050405020304" pitchFamily="18" charset="0"/>
                <a:cs typeface="Times New Roman" panose="02020603050405020304" pitchFamily="18" charset="0"/>
              </a:rPr>
              <a:t>bottom row</a:t>
            </a:r>
            <a:r>
              <a:rPr lang="en-US" dirty="0" smtClean="0">
                <a:latin typeface="Times New Roman" panose="02020603050405020304" pitchFamily="18" charset="0"/>
                <a:cs typeface="Times New Roman" panose="02020603050405020304" pitchFamily="18" charset="0"/>
              </a:rPr>
              <a:t>) also develops periodicity at 15-20 days.</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486400" y="6220079"/>
            <a:ext cx="5994400" cy="420564"/>
          </a:xfrm>
          <a:prstGeom prst="rect">
            <a:avLst/>
          </a:prstGeom>
          <a:noFill/>
        </p:spPr>
        <p:txBody>
          <a:bodyPr wrap="square" rtlCol="0">
            <a:spAutoFit/>
          </a:bodyPr>
          <a:lstStyle/>
          <a:p>
            <a:pPr algn="ctr" defTabSz="1219170"/>
            <a:r>
              <a:rPr lang="en-US" sz="2133" b="1" dirty="0" err="1">
                <a:solidFill>
                  <a:srgbClr val="7030A0"/>
                </a:solidFill>
                <a:latin typeface="Tahoma" panose="020B0604030504040204" pitchFamily="34" charset="0"/>
                <a:ea typeface="Tahoma" panose="020B0604030504040204" pitchFamily="34" charset="0"/>
                <a:cs typeface="Tahoma" panose="020B0604030504040204" pitchFamily="34" charset="0"/>
              </a:rPr>
              <a:t>Gruzdev</a:t>
            </a:r>
            <a:r>
              <a:rPr lang="en-US" sz="2133" b="1" dirty="0">
                <a:solidFill>
                  <a:srgbClr val="7030A0"/>
                </a:solidFill>
                <a:latin typeface="Tahoma" panose="020B0604030504040204" pitchFamily="34" charset="0"/>
                <a:ea typeface="Tahoma" panose="020B0604030504040204" pitchFamily="34" charset="0"/>
                <a:cs typeface="Tahoma" panose="020B0604030504040204" pitchFamily="34" charset="0"/>
              </a:rPr>
              <a:t> et al. [2009]</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197566"/>
            <a:ext cx="6779800" cy="5022513"/>
          </a:xfrm>
          <a:prstGeom prst="rect">
            <a:avLst/>
          </a:prstGeom>
        </p:spPr>
      </p:pic>
      <p:sp>
        <p:nvSpPr>
          <p:cNvPr id="7" name="TextBox 6"/>
          <p:cNvSpPr txBox="1"/>
          <p:nvPr/>
        </p:nvSpPr>
        <p:spPr>
          <a:xfrm>
            <a:off x="4837176" y="6455978"/>
            <a:ext cx="1970024" cy="369332"/>
          </a:xfrm>
          <a:prstGeom prst="rect">
            <a:avLst/>
          </a:prstGeom>
          <a:noFill/>
        </p:spPr>
        <p:txBody>
          <a:bodyPr wrap="square" rtlCol="0">
            <a:spAutoFit/>
          </a:bodyPr>
          <a:lstStyle/>
          <a:p>
            <a:r>
              <a:rPr lang="en-US" dirty="0" smtClean="0"/>
              <a:t>Slide: Matt </a:t>
            </a:r>
            <a:r>
              <a:rPr lang="en-US" dirty="0" err="1" smtClean="0"/>
              <a:t>DeLand</a:t>
            </a:r>
            <a:endParaRPr lang="en-US" dirty="0"/>
          </a:p>
        </p:txBody>
      </p:sp>
    </p:spTree>
    <p:extLst>
      <p:ext uri="{BB962C8B-B14F-4D97-AF65-F5344CB8AC3E}">
        <p14:creationId xmlns:p14="http://schemas.microsoft.com/office/powerpoint/2010/main" val="3372986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Rachel Hock-</a:t>
            </a:r>
            <a:r>
              <a:rPr lang="en-US" dirty="0" err="1"/>
              <a:t>Mysliwiec</a:t>
            </a:r>
            <a:r>
              <a:rPr lang="en-US" dirty="0"/>
              <a:t>: </a:t>
            </a:r>
            <a:r>
              <a:rPr lang="en-US" dirty="0" smtClean="0"/>
              <a:t>End User Perspective</a:t>
            </a:r>
            <a:endParaRPr lang="en-US" dirty="0"/>
          </a:p>
        </p:txBody>
      </p:sp>
      <p:sp>
        <p:nvSpPr>
          <p:cNvPr id="3" name="Content Placeholder 2"/>
          <p:cNvSpPr>
            <a:spLocks noGrp="1"/>
          </p:cNvSpPr>
          <p:nvPr>
            <p:ph idx="1"/>
          </p:nvPr>
        </p:nvSpPr>
        <p:spPr/>
        <p:txBody>
          <a:bodyPr/>
          <a:lstStyle/>
          <a:p>
            <a:r>
              <a:rPr lang="en-US" dirty="0" smtClean="0"/>
              <a:t>How does ionosphere/thermosphere evolve on few-day timescales?</a:t>
            </a:r>
          </a:p>
          <a:p>
            <a:pPr lvl="1"/>
            <a:r>
              <a:rPr lang="en-US" dirty="0" smtClean="0"/>
              <a:t>Is this a large impact to their system?</a:t>
            </a:r>
          </a:p>
          <a:p>
            <a:pPr lvl="1"/>
            <a:r>
              <a:rPr lang="en-US" dirty="0" smtClean="0"/>
              <a:t>If they can compensate for the effect on the fly, forecasting isn’t necessary.</a:t>
            </a:r>
          </a:p>
          <a:p>
            <a:r>
              <a:rPr lang="en-US" dirty="0" smtClean="0"/>
              <a:t>If the forecasting is necessary, what are the specific solar drivers?</a:t>
            </a:r>
          </a:p>
          <a:p>
            <a:pPr lvl="1"/>
            <a:r>
              <a:rPr lang="en-US" dirty="0" smtClean="0"/>
              <a:t>Can these be forecast?</a:t>
            </a:r>
          </a:p>
          <a:p>
            <a:endParaRPr lang="en-US" dirty="0"/>
          </a:p>
        </p:txBody>
      </p:sp>
    </p:spTree>
    <p:extLst>
      <p:ext uri="{BB962C8B-B14F-4D97-AF65-F5344CB8AC3E}">
        <p14:creationId xmlns:p14="http://schemas.microsoft.com/office/powerpoint/2010/main" val="2098420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DoD Perspective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Air Force runs Space Weather Operations Center (SWOC)</a:t>
            </a:r>
          </a:p>
          <a:p>
            <a:r>
              <a:rPr lang="en-US" dirty="0" smtClean="0"/>
              <a:t>SSI variability is potentially important for three types of systems</a:t>
            </a:r>
          </a:p>
          <a:p>
            <a:pPr lvl="1"/>
            <a:r>
              <a:rPr lang="en-US" dirty="0" smtClean="0"/>
              <a:t>High frequency radio propagation</a:t>
            </a:r>
          </a:p>
          <a:p>
            <a:pPr lvl="2"/>
            <a:r>
              <a:rPr lang="en-US" dirty="0" smtClean="0"/>
              <a:t>Over the Horizon radar, requires knowledge of D and E regions and bottom of ionosphere</a:t>
            </a:r>
          </a:p>
          <a:p>
            <a:pPr lvl="1"/>
            <a:r>
              <a:rPr lang="en-US" dirty="0" smtClean="0"/>
              <a:t>GNSS, </a:t>
            </a:r>
            <a:r>
              <a:rPr lang="en-US" dirty="0" err="1" smtClean="0"/>
              <a:t>Satcom</a:t>
            </a:r>
            <a:r>
              <a:rPr lang="en-US" dirty="0" smtClean="0"/>
              <a:t>, GPS signals impacted by TEC and atmospheric scintillation</a:t>
            </a:r>
          </a:p>
          <a:p>
            <a:pPr lvl="1"/>
            <a:r>
              <a:rPr lang="en-US" dirty="0" smtClean="0"/>
              <a:t>LEO Satellites influenced by </a:t>
            </a:r>
            <a:r>
              <a:rPr lang="en-US" dirty="0" err="1" smtClean="0"/>
              <a:t>thermospheric</a:t>
            </a:r>
            <a:r>
              <a:rPr lang="en-US" dirty="0" smtClean="0"/>
              <a:t> density</a:t>
            </a:r>
          </a:p>
          <a:p>
            <a:pPr lvl="2"/>
            <a:r>
              <a:rPr lang="en-US" dirty="0" smtClean="0"/>
              <a:t>Lifetime planning, position tracking, collision avoidance</a:t>
            </a:r>
          </a:p>
          <a:p>
            <a:pPr lvl="2"/>
            <a:r>
              <a:rPr lang="en-US" dirty="0" smtClean="0"/>
              <a:t>Can be measured on-spacecraft</a:t>
            </a:r>
          </a:p>
          <a:p>
            <a:r>
              <a:rPr lang="en-US" dirty="0" smtClean="0"/>
              <a:t>Much of this can be measured directly</a:t>
            </a:r>
          </a:p>
          <a:p>
            <a:r>
              <a:rPr lang="en-US" dirty="0" smtClean="0"/>
              <a:t>Forecasting solar irradiance out to 3-4 days would help DoD plan operations, specifically for HF communication</a:t>
            </a:r>
          </a:p>
          <a:p>
            <a:r>
              <a:rPr lang="en-US" dirty="0" smtClean="0"/>
              <a:t>AFRL is moving towards incorporating SSI into Ionosphere models</a:t>
            </a:r>
          </a:p>
        </p:txBody>
      </p:sp>
    </p:spTree>
    <p:extLst>
      <p:ext uri="{BB962C8B-B14F-4D97-AF65-F5344CB8AC3E}">
        <p14:creationId xmlns:p14="http://schemas.microsoft.com/office/powerpoint/2010/main" val="3579236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07D0-6D8F-4045-990F-19D651F65A2D}"/>
              </a:ext>
            </a:extLst>
          </p:cNvPr>
          <p:cNvSpPr>
            <a:spLocks noGrp="1"/>
          </p:cNvSpPr>
          <p:nvPr>
            <p:ph type="title"/>
          </p:nvPr>
        </p:nvSpPr>
        <p:spPr/>
        <p:txBody>
          <a:bodyPr>
            <a:noAutofit/>
          </a:bodyPr>
          <a:lstStyle/>
          <a:p>
            <a:r>
              <a:rPr lang="en-US" dirty="0"/>
              <a:t>Issues with Solar Inputs</a:t>
            </a:r>
            <a:br>
              <a:rPr lang="en-US" dirty="0"/>
            </a:br>
            <a:r>
              <a:rPr lang="en-US" sz="1800" dirty="0"/>
              <a:t>Vourlidas &amp; </a:t>
            </a:r>
            <a:r>
              <a:rPr lang="en-US" sz="1800" dirty="0" err="1"/>
              <a:t>Bruinsma</a:t>
            </a:r>
            <a:r>
              <a:rPr lang="en-US" sz="1800" dirty="0"/>
              <a:t> (2018)</a:t>
            </a:r>
            <a:endParaRPr lang="en-US" dirty="0"/>
          </a:p>
        </p:txBody>
      </p:sp>
      <p:sp>
        <p:nvSpPr>
          <p:cNvPr id="3" name="Footer Placeholder 2">
            <a:extLst>
              <a:ext uri="{FF2B5EF4-FFF2-40B4-BE49-F238E27FC236}">
                <a16:creationId xmlns:a16="http://schemas.microsoft.com/office/drawing/2014/main" id="{58D20AC0-0DB1-FC4F-B7D0-293EB52B4DF8}"/>
              </a:ext>
            </a:extLst>
          </p:cNvPr>
          <p:cNvSpPr>
            <a:spLocks noGrp="1"/>
          </p:cNvSpPr>
          <p:nvPr>
            <p:ph type="ftr" sz="quarter" idx="11"/>
          </p:nvPr>
        </p:nvSpPr>
        <p:spPr/>
        <p:txBody>
          <a:bodyPr/>
          <a:lstStyle/>
          <a:p>
            <a:r>
              <a:rPr lang="en-US"/>
              <a:t>Irradiance Workshop, Dec 9, 2018</a:t>
            </a:r>
            <a:endParaRPr lang="en-US" dirty="0"/>
          </a:p>
        </p:txBody>
      </p:sp>
      <p:sp>
        <p:nvSpPr>
          <p:cNvPr id="4" name="Content Placeholder 3">
            <a:extLst>
              <a:ext uri="{FF2B5EF4-FFF2-40B4-BE49-F238E27FC236}">
                <a16:creationId xmlns:a16="http://schemas.microsoft.com/office/drawing/2014/main" id="{D4300B90-38A1-D749-8CEC-BA47237F297C}"/>
              </a:ext>
            </a:extLst>
          </p:cNvPr>
          <p:cNvSpPr>
            <a:spLocks noGrp="1"/>
          </p:cNvSpPr>
          <p:nvPr>
            <p:ph sz="quarter" idx="13"/>
          </p:nvPr>
        </p:nvSpPr>
        <p:spPr>
          <a:xfrm>
            <a:off x="2013268" y="1345240"/>
            <a:ext cx="8165464" cy="4991100"/>
          </a:xfrm>
        </p:spPr>
        <p:txBody>
          <a:bodyPr>
            <a:noAutofit/>
          </a:bodyPr>
          <a:lstStyle/>
          <a:p>
            <a:pPr marL="233363" indent="-233363">
              <a:buFont typeface="+mj-lt"/>
              <a:buAutoNum type="arabicPeriod"/>
            </a:pPr>
            <a:r>
              <a:rPr lang="en-US" sz="1600" b="1" dirty="0"/>
              <a:t>Compile or collect (if such requirements exist) a set of requirements on EUV irradiance </a:t>
            </a:r>
            <a:r>
              <a:rPr lang="en-US" sz="1600" dirty="0"/>
              <a:t>measurement accuracy, including forecast accuracy for specific horizons (e.g. 1-3 days for density specification or 7-days for LEO object CARA) specific to the needs of operational thermospheric modeling. </a:t>
            </a:r>
          </a:p>
          <a:p>
            <a:pPr marL="233363" indent="-233363">
              <a:buFont typeface="+mj-lt"/>
              <a:buAutoNum type="arabicPeriod"/>
            </a:pPr>
            <a:r>
              <a:rPr lang="en-US" sz="1600" b="1" dirty="0"/>
              <a:t>Develop a set of benchmarks</a:t>
            </a:r>
            <a:r>
              <a:rPr lang="en-US" sz="1600" dirty="0"/>
              <a:t> for the consistent testing of the performance of new indices, proxies, and EUV reference spectra.</a:t>
            </a:r>
          </a:p>
          <a:p>
            <a:pPr marL="233363" indent="-233363">
              <a:buFont typeface="+mj-lt"/>
              <a:buAutoNum type="arabicPeriod"/>
            </a:pPr>
            <a:r>
              <a:rPr lang="en-US" sz="1600" b="1" dirty="0"/>
              <a:t>Develop a ‘rules of the road’ </a:t>
            </a:r>
            <a:r>
              <a:rPr lang="en-US" sz="1600" dirty="0"/>
              <a:t>for the development and maintenance of indices/proxies/spectra used in thermospheric models. The rules should describe how and when these inputs are updated, the calibration and assumptions that have gone into them and how this information should be disseminated in the user community. </a:t>
            </a:r>
          </a:p>
          <a:p>
            <a:pPr marL="233363" indent="-233363">
              <a:buFont typeface="+mj-lt"/>
              <a:buAutoNum type="arabicPeriod"/>
            </a:pPr>
            <a:r>
              <a:rPr lang="en-US" sz="1600" b="1" dirty="0"/>
              <a:t>Maintain EUV irradiance monitoring </a:t>
            </a:r>
            <a:r>
              <a:rPr lang="en-US" sz="1600" dirty="0"/>
              <a:t>and ensure sufficient overlap between successive missions to allow for cross-calibration (e.g. between SDO/EVE and GOES-R/EXIS). </a:t>
            </a:r>
          </a:p>
          <a:p>
            <a:pPr marL="698501" lvl="1" indent="-233363">
              <a:buFont typeface="+mj-lt"/>
              <a:buAutoNum type="arabicPeriod"/>
            </a:pPr>
            <a:r>
              <a:rPr lang="en-US" sz="1400" dirty="0"/>
              <a:t>Future measurements should follow GOES-R/EXIS.</a:t>
            </a:r>
          </a:p>
          <a:p>
            <a:pPr marL="698501" lvl="1" indent="-233363">
              <a:buFont typeface="+mj-lt"/>
              <a:buAutoNum type="arabicPeriod"/>
            </a:pPr>
            <a:r>
              <a:rPr lang="en-US" sz="1400" dirty="0"/>
              <a:t> When this is not possible, the absolute minimum EUV monitoring should include at least three spectral bands: </a:t>
            </a:r>
            <a:r>
              <a:rPr lang="en-US" sz="1400" dirty="0" err="1"/>
              <a:t>HeII</a:t>
            </a:r>
            <a:r>
              <a:rPr lang="en-US" sz="1400" dirty="0"/>
              <a:t> (26-34 nm), </a:t>
            </a:r>
            <a:r>
              <a:rPr lang="en-US" sz="1400" dirty="0" err="1"/>
              <a:t>MgII</a:t>
            </a:r>
            <a:r>
              <a:rPr lang="en-US" sz="1400" dirty="0"/>
              <a:t> (280 nm) and Lyman alpha (118-122 nm). The combination of these spectral bands can provide quite accurate irradiance models (in lieu of the full spectrum)</a:t>
            </a:r>
          </a:p>
        </p:txBody>
      </p:sp>
      <p:sp>
        <p:nvSpPr>
          <p:cNvPr id="5" name="TextBox 4"/>
          <p:cNvSpPr txBox="1"/>
          <p:nvPr/>
        </p:nvSpPr>
        <p:spPr>
          <a:xfrm>
            <a:off x="-1" y="6159762"/>
            <a:ext cx="2670049" cy="369332"/>
          </a:xfrm>
          <a:prstGeom prst="rect">
            <a:avLst/>
          </a:prstGeom>
          <a:noFill/>
        </p:spPr>
        <p:txBody>
          <a:bodyPr wrap="square" rtlCol="0">
            <a:spAutoFit/>
          </a:bodyPr>
          <a:lstStyle/>
          <a:p>
            <a:r>
              <a:rPr lang="en-US" dirty="0" smtClean="0"/>
              <a:t>Slide: </a:t>
            </a:r>
            <a:r>
              <a:rPr lang="en-US" dirty="0" err="1" smtClean="0"/>
              <a:t>Angelos</a:t>
            </a:r>
            <a:r>
              <a:rPr lang="en-US" dirty="0" smtClean="0"/>
              <a:t> </a:t>
            </a:r>
            <a:r>
              <a:rPr lang="en-US" dirty="0" err="1" smtClean="0"/>
              <a:t>Vourlidas</a:t>
            </a:r>
            <a:endParaRPr lang="en-US" dirty="0"/>
          </a:p>
        </p:txBody>
      </p:sp>
    </p:spTree>
    <p:extLst>
      <p:ext uri="{BB962C8B-B14F-4D97-AF65-F5344CB8AC3E}">
        <p14:creationId xmlns:p14="http://schemas.microsoft.com/office/powerpoint/2010/main" val="579393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07D0-6D8F-4045-990F-19D651F65A2D}"/>
              </a:ext>
            </a:extLst>
          </p:cNvPr>
          <p:cNvSpPr>
            <a:spLocks noGrp="1"/>
          </p:cNvSpPr>
          <p:nvPr>
            <p:ph type="title"/>
          </p:nvPr>
        </p:nvSpPr>
        <p:spPr/>
        <p:txBody>
          <a:bodyPr>
            <a:noAutofit/>
          </a:bodyPr>
          <a:lstStyle/>
          <a:p>
            <a:r>
              <a:rPr lang="en-US" dirty="0"/>
              <a:t>Issues with Solar Inputs</a:t>
            </a:r>
            <a:br>
              <a:rPr lang="en-US" dirty="0"/>
            </a:br>
            <a:r>
              <a:rPr lang="en-US" sz="1800" dirty="0"/>
              <a:t>Vourlidas &amp; </a:t>
            </a:r>
            <a:r>
              <a:rPr lang="en-US" sz="1800" dirty="0" err="1"/>
              <a:t>Bruinsma</a:t>
            </a:r>
            <a:r>
              <a:rPr lang="en-US" sz="1800" dirty="0"/>
              <a:t> (2018)</a:t>
            </a:r>
            <a:endParaRPr lang="en-US" dirty="0"/>
          </a:p>
        </p:txBody>
      </p:sp>
      <p:sp>
        <p:nvSpPr>
          <p:cNvPr id="3" name="Footer Placeholder 2">
            <a:extLst>
              <a:ext uri="{FF2B5EF4-FFF2-40B4-BE49-F238E27FC236}">
                <a16:creationId xmlns:a16="http://schemas.microsoft.com/office/drawing/2014/main" id="{58D20AC0-0DB1-FC4F-B7D0-293EB52B4DF8}"/>
              </a:ext>
            </a:extLst>
          </p:cNvPr>
          <p:cNvSpPr>
            <a:spLocks noGrp="1"/>
          </p:cNvSpPr>
          <p:nvPr>
            <p:ph type="ftr" sz="quarter" idx="11"/>
          </p:nvPr>
        </p:nvSpPr>
        <p:spPr/>
        <p:txBody>
          <a:bodyPr/>
          <a:lstStyle/>
          <a:p>
            <a:r>
              <a:rPr lang="en-US"/>
              <a:t>Irradiance Workshop, Dec 9, 2018</a:t>
            </a:r>
            <a:endParaRPr lang="en-US" dirty="0"/>
          </a:p>
        </p:txBody>
      </p:sp>
      <p:sp>
        <p:nvSpPr>
          <p:cNvPr id="4" name="Content Placeholder 3">
            <a:extLst>
              <a:ext uri="{FF2B5EF4-FFF2-40B4-BE49-F238E27FC236}">
                <a16:creationId xmlns:a16="http://schemas.microsoft.com/office/drawing/2014/main" id="{D4300B90-38A1-D749-8CEC-BA47237F297C}"/>
              </a:ext>
            </a:extLst>
          </p:cNvPr>
          <p:cNvSpPr>
            <a:spLocks noGrp="1"/>
          </p:cNvSpPr>
          <p:nvPr>
            <p:ph sz="quarter" idx="13"/>
          </p:nvPr>
        </p:nvSpPr>
        <p:spPr/>
        <p:txBody>
          <a:bodyPr>
            <a:noAutofit/>
          </a:bodyPr>
          <a:lstStyle/>
          <a:p>
            <a:pPr marL="233363" indent="-233363">
              <a:buFont typeface="+mj-lt"/>
              <a:buAutoNum type="arabicPeriod" startAt="5"/>
            </a:pPr>
            <a:r>
              <a:rPr lang="en-US" sz="1600" b="1" dirty="0"/>
              <a:t>Address instrument degradation </a:t>
            </a:r>
            <a:r>
              <a:rPr lang="en-US" sz="1600" dirty="0"/>
              <a:t>in space with technology development for current designs (more resilient entrance and interference filter, for example), support investigation into its causes (carbonization vs. oxidation) through the </a:t>
            </a:r>
            <a:r>
              <a:rPr lang="en-US" sz="1600" dirty="0" err="1"/>
              <a:t>HTIDeS</a:t>
            </a:r>
            <a:r>
              <a:rPr lang="en-US" sz="1600" dirty="0"/>
              <a:t> program, and encourage the development of new instrument designs resilient to degradation and with in-flight calibration capabilities.</a:t>
            </a:r>
          </a:p>
          <a:p>
            <a:pPr marL="233363" indent="-233363">
              <a:buFont typeface="+mj-lt"/>
              <a:buAutoNum type="arabicPeriod" startAt="5"/>
            </a:pPr>
            <a:r>
              <a:rPr lang="en-US" sz="1600" b="1" dirty="0"/>
              <a:t>Support research on physics-based models</a:t>
            </a:r>
            <a:r>
              <a:rPr lang="en-US" sz="1600" dirty="0"/>
              <a:t> of solar EUV irradiance and their transition to operational status.</a:t>
            </a:r>
          </a:p>
          <a:p>
            <a:pPr marL="233363" indent="-233363">
              <a:buFont typeface="+mj-lt"/>
              <a:buAutoNum type="arabicPeriod" startAt="5"/>
            </a:pPr>
            <a:r>
              <a:rPr lang="en-US" sz="1600" b="1" dirty="0"/>
              <a:t>Investigate</a:t>
            </a:r>
            <a:r>
              <a:rPr lang="en-US" sz="1600" dirty="0"/>
              <a:t> how the forecast accuracy of EUV irradiance is improved via </a:t>
            </a:r>
            <a:r>
              <a:rPr lang="en-US" sz="1600" b="1" dirty="0"/>
              <a:t>observations over the eastern solar limb from off Sun-Earth viewpoints </a:t>
            </a:r>
            <a:r>
              <a:rPr lang="en-US" sz="1600" dirty="0"/>
              <a:t>(e.g. from the Lagrangian L</a:t>
            </a:r>
            <a:r>
              <a:rPr lang="en-US" sz="1600" baseline="-25000" dirty="0"/>
              <a:t>5</a:t>
            </a:r>
            <a:r>
              <a:rPr lang="en-US" sz="1600" dirty="0"/>
              <a:t> point). The degree of improvement, the nature of the sensors (EUV radiometers, EUV imagers, photospheric magnetic field observations) and the range of angular distances most beneficial to the operational community. </a:t>
            </a:r>
          </a:p>
        </p:txBody>
      </p:sp>
      <p:sp>
        <p:nvSpPr>
          <p:cNvPr id="5" name="TextBox 4"/>
          <p:cNvSpPr txBox="1"/>
          <p:nvPr/>
        </p:nvSpPr>
        <p:spPr>
          <a:xfrm>
            <a:off x="-1" y="6159762"/>
            <a:ext cx="2670049" cy="369332"/>
          </a:xfrm>
          <a:prstGeom prst="rect">
            <a:avLst/>
          </a:prstGeom>
          <a:noFill/>
        </p:spPr>
        <p:txBody>
          <a:bodyPr wrap="square" rtlCol="0">
            <a:spAutoFit/>
          </a:bodyPr>
          <a:lstStyle/>
          <a:p>
            <a:r>
              <a:rPr lang="en-US" dirty="0" smtClean="0"/>
              <a:t>Slide: </a:t>
            </a:r>
            <a:r>
              <a:rPr lang="en-US" dirty="0" err="1" smtClean="0"/>
              <a:t>Angelos</a:t>
            </a:r>
            <a:r>
              <a:rPr lang="en-US" dirty="0" smtClean="0"/>
              <a:t> </a:t>
            </a:r>
            <a:r>
              <a:rPr lang="en-US" dirty="0" err="1" smtClean="0"/>
              <a:t>Vourlidas</a:t>
            </a:r>
            <a:endParaRPr lang="en-US" dirty="0"/>
          </a:p>
        </p:txBody>
      </p:sp>
    </p:spTree>
    <p:extLst>
      <p:ext uri="{BB962C8B-B14F-4D97-AF65-F5344CB8AC3E}">
        <p14:creationId xmlns:p14="http://schemas.microsoft.com/office/powerpoint/2010/main" val="196697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9716" y="0"/>
            <a:ext cx="9293244" cy="6858000"/>
          </a:xfrm>
          <a:prstGeom prst="rect">
            <a:avLst/>
          </a:prstGeom>
        </p:spPr>
      </p:pic>
      <p:sp>
        <p:nvSpPr>
          <p:cNvPr id="5" name="TextBox 4"/>
          <p:cNvSpPr txBox="1"/>
          <p:nvPr/>
        </p:nvSpPr>
        <p:spPr>
          <a:xfrm>
            <a:off x="0" y="6159762"/>
            <a:ext cx="1627556" cy="369332"/>
          </a:xfrm>
          <a:prstGeom prst="rect">
            <a:avLst/>
          </a:prstGeom>
          <a:noFill/>
        </p:spPr>
        <p:txBody>
          <a:bodyPr wrap="square" rtlCol="0">
            <a:spAutoFit/>
          </a:bodyPr>
          <a:lstStyle/>
          <a:p>
            <a:r>
              <a:rPr lang="en-US" dirty="0" smtClean="0"/>
              <a:t>Slide: Joe </a:t>
            </a:r>
            <a:r>
              <a:rPr lang="en-US" dirty="0" err="1" smtClean="0"/>
              <a:t>Huba</a:t>
            </a:r>
            <a:endParaRPr lang="en-US" dirty="0"/>
          </a:p>
        </p:txBody>
      </p:sp>
    </p:spTree>
    <p:extLst>
      <p:ext uri="{BB962C8B-B14F-4D97-AF65-F5344CB8AC3E}">
        <p14:creationId xmlns:p14="http://schemas.microsoft.com/office/powerpoint/2010/main" val="2344311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a:t>
            </a:r>
            <a:r>
              <a:rPr lang="en-US" dirty="0"/>
              <a:t>of SSI to consider</a:t>
            </a:r>
          </a:p>
        </p:txBody>
      </p:sp>
      <p:sp>
        <p:nvSpPr>
          <p:cNvPr id="3" name="Content Placeholder 2"/>
          <p:cNvSpPr>
            <a:spLocks noGrp="1"/>
          </p:cNvSpPr>
          <p:nvPr>
            <p:ph idx="1"/>
          </p:nvPr>
        </p:nvSpPr>
        <p:spPr/>
        <p:txBody>
          <a:bodyPr>
            <a:normAutofit lnSpcReduction="10000"/>
          </a:bodyPr>
          <a:lstStyle/>
          <a:p>
            <a:r>
              <a:rPr lang="en-US" dirty="0" smtClean="0"/>
              <a:t>Wavelength</a:t>
            </a:r>
          </a:p>
          <a:p>
            <a:pPr lvl="1"/>
            <a:r>
              <a:rPr lang="en-US" dirty="0" smtClean="0"/>
              <a:t>Solar sources</a:t>
            </a:r>
          </a:p>
          <a:p>
            <a:pPr lvl="1"/>
            <a:r>
              <a:rPr lang="en-US" dirty="0" smtClean="0"/>
              <a:t>Atmospheric interaction</a:t>
            </a:r>
          </a:p>
          <a:p>
            <a:r>
              <a:rPr lang="en-US" dirty="0" smtClean="0"/>
              <a:t>Time</a:t>
            </a:r>
          </a:p>
          <a:p>
            <a:pPr lvl="1"/>
            <a:r>
              <a:rPr lang="en-US" dirty="0" smtClean="0"/>
              <a:t>Response</a:t>
            </a:r>
          </a:p>
          <a:p>
            <a:pPr lvl="1"/>
            <a:r>
              <a:rPr lang="en-US" dirty="0" smtClean="0"/>
              <a:t>Duration</a:t>
            </a:r>
          </a:p>
          <a:p>
            <a:r>
              <a:rPr lang="en-US" dirty="0" smtClean="0"/>
              <a:t>Amplitude</a:t>
            </a:r>
          </a:p>
          <a:p>
            <a:pPr lvl="1"/>
            <a:r>
              <a:rPr lang="en-US" dirty="0" smtClean="0"/>
              <a:t>Absolute</a:t>
            </a:r>
          </a:p>
          <a:p>
            <a:pPr lvl="1"/>
            <a:r>
              <a:rPr lang="en-US" dirty="0" smtClean="0"/>
              <a:t>Variability</a:t>
            </a:r>
          </a:p>
          <a:p>
            <a:r>
              <a:rPr lang="en-US" dirty="0" smtClean="0"/>
              <a:t>Observability</a:t>
            </a:r>
          </a:p>
          <a:p>
            <a:pPr lvl="1"/>
            <a:r>
              <a:rPr lang="en-US" dirty="0" smtClean="0"/>
              <a:t>Available proxies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071953306"/>
              </p:ext>
            </p:extLst>
          </p:nvPr>
        </p:nvGraphicFramePr>
        <p:xfrm>
          <a:off x="5521037" y="1767032"/>
          <a:ext cx="620914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2834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smtClean="0"/>
              <a:t>Time Scales for Forcing of the Terrestrial Upper Atmosphere</a:t>
            </a:r>
            <a:endParaRPr lang="en-US" dirty="0"/>
          </a:p>
        </p:txBody>
      </p:sp>
      <p:sp>
        <p:nvSpPr>
          <p:cNvPr id="36" name="Slide Number Placeholder 4"/>
          <p:cNvSpPr>
            <a:spLocks noGrp="1"/>
          </p:cNvSpPr>
          <p:nvPr>
            <p:ph type="sldNum" sz="quarter" idx="12"/>
          </p:nvPr>
        </p:nvSpPr>
        <p:spPr/>
        <p:txBody>
          <a:bodyPr/>
          <a:lstStyle/>
          <a:p>
            <a:pPr fontAlgn="base">
              <a:spcBef>
                <a:spcPct val="0"/>
              </a:spcBef>
              <a:spcAft>
                <a:spcPct val="0"/>
              </a:spcAft>
            </a:pPr>
            <a:fld id="{B92E23A9-2B1C-8C49-A146-455C2CD61203}" type="slidenum">
              <a:rPr lang="en-US"/>
              <a:pPr fontAlgn="base">
                <a:spcBef>
                  <a:spcPct val="0"/>
                </a:spcBef>
                <a:spcAft>
                  <a:spcPct val="0"/>
                </a:spcAft>
              </a:pPr>
              <a:t>5</a:t>
            </a:fld>
            <a:endParaRPr lang="en-US" dirty="0"/>
          </a:p>
        </p:txBody>
      </p:sp>
      <p:sp>
        <p:nvSpPr>
          <p:cNvPr id="240643" name="Text Box 3"/>
          <p:cNvSpPr txBox="1">
            <a:spLocks noChangeArrowheads="1"/>
          </p:cNvSpPr>
          <p:nvPr/>
        </p:nvSpPr>
        <p:spPr bwMode="auto">
          <a:xfrm>
            <a:off x="1676400" y="5683250"/>
            <a:ext cx="8991600" cy="336550"/>
          </a:xfrm>
          <a:prstGeom prst="rect">
            <a:avLst/>
          </a:prstGeom>
          <a:noFill/>
          <a:ln w="9525">
            <a:noFill/>
            <a:miter lim="800000"/>
            <a:headEnd/>
            <a:tailEnd/>
          </a:ln>
          <a:effectLst/>
        </p:spPr>
        <p:txBody>
          <a:bodyPr>
            <a:prstTxWarp prst="textNoShape">
              <a:avLst/>
            </a:prstTxWarp>
            <a:spAutoFit/>
          </a:bodyPr>
          <a:lstStyle/>
          <a:p>
            <a:pPr fontAlgn="base">
              <a:spcBef>
                <a:spcPct val="50000"/>
              </a:spcBef>
              <a:spcAft>
                <a:spcPct val="0"/>
              </a:spcAft>
            </a:pPr>
            <a:r>
              <a:rPr lang="en-US" sz="1600" b="1" dirty="0">
                <a:solidFill>
                  <a:srgbClr val="000000"/>
                </a:solidFill>
                <a:latin typeface="Helvetica" pitchFamily="34" charset="0"/>
              </a:rPr>
              <a:t>10</a:t>
            </a:r>
            <a:r>
              <a:rPr lang="en-US" sz="1600" b="1" baseline="30000" dirty="0">
                <a:solidFill>
                  <a:srgbClr val="000000"/>
                </a:solidFill>
                <a:latin typeface="Helvetica" pitchFamily="34" charset="0"/>
              </a:rPr>
              <a:t>1</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2</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3</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4</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5</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6</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7</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8</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9</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10</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11</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12</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13</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14</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15</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16</a:t>
            </a:r>
            <a:r>
              <a:rPr lang="en-US" sz="1600" b="1" dirty="0">
                <a:solidFill>
                  <a:srgbClr val="000000"/>
                </a:solidFill>
                <a:latin typeface="Helvetica" pitchFamily="34" charset="0"/>
              </a:rPr>
              <a:t>  10</a:t>
            </a:r>
            <a:r>
              <a:rPr lang="en-US" sz="1600" b="1" baseline="30000" dirty="0">
                <a:solidFill>
                  <a:srgbClr val="000000"/>
                </a:solidFill>
                <a:latin typeface="Helvetica" pitchFamily="34" charset="0"/>
              </a:rPr>
              <a:t>17</a:t>
            </a:r>
            <a:endParaRPr lang="en-US" sz="1600" b="1" dirty="0">
              <a:solidFill>
                <a:srgbClr val="000000"/>
              </a:solidFill>
              <a:latin typeface="Helvetica" pitchFamily="34" charset="0"/>
            </a:endParaRPr>
          </a:p>
        </p:txBody>
      </p:sp>
      <p:grpSp>
        <p:nvGrpSpPr>
          <p:cNvPr id="2" name="Group 55"/>
          <p:cNvGrpSpPr>
            <a:grpSpLocks/>
          </p:cNvGrpSpPr>
          <p:nvPr/>
        </p:nvGrpSpPr>
        <p:grpSpPr bwMode="auto">
          <a:xfrm>
            <a:off x="1828800" y="5410200"/>
            <a:ext cx="8534400" cy="152400"/>
            <a:chOff x="288" y="3408"/>
            <a:chExt cx="5376" cy="96"/>
          </a:xfrm>
        </p:grpSpPr>
        <p:sp>
          <p:nvSpPr>
            <p:cNvPr id="240644" name="Line 4"/>
            <p:cNvSpPr>
              <a:spLocks noChangeShapeType="1"/>
            </p:cNvSpPr>
            <p:nvPr/>
          </p:nvSpPr>
          <p:spPr bwMode="auto">
            <a:xfrm>
              <a:off x="288" y="3504"/>
              <a:ext cx="5376" cy="0"/>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47" name="Line 7"/>
            <p:cNvSpPr>
              <a:spLocks noChangeShapeType="1"/>
            </p:cNvSpPr>
            <p:nvPr/>
          </p:nvSpPr>
          <p:spPr bwMode="auto">
            <a:xfrm>
              <a:off x="288"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48" name="Line 8"/>
            <p:cNvSpPr>
              <a:spLocks noChangeShapeType="1"/>
            </p:cNvSpPr>
            <p:nvPr/>
          </p:nvSpPr>
          <p:spPr bwMode="auto">
            <a:xfrm>
              <a:off x="624"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0" name="Line 40"/>
            <p:cNvSpPr>
              <a:spLocks noChangeShapeType="1"/>
            </p:cNvSpPr>
            <p:nvPr/>
          </p:nvSpPr>
          <p:spPr bwMode="auto">
            <a:xfrm>
              <a:off x="960"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1" name="Line 41"/>
            <p:cNvSpPr>
              <a:spLocks noChangeShapeType="1"/>
            </p:cNvSpPr>
            <p:nvPr/>
          </p:nvSpPr>
          <p:spPr bwMode="auto">
            <a:xfrm>
              <a:off x="1296"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2" name="Line 42"/>
            <p:cNvSpPr>
              <a:spLocks noChangeShapeType="1"/>
            </p:cNvSpPr>
            <p:nvPr/>
          </p:nvSpPr>
          <p:spPr bwMode="auto">
            <a:xfrm>
              <a:off x="1632"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3" name="Line 43"/>
            <p:cNvSpPr>
              <a:spLocks noChangeShapeType="1"/>
            </p:cNvSpPr>
            <p:nvPr/>
          </p:nvSpPr>
          <p:spPr bwMode="auto">
            <a:xfrm>
              <a:off x="1968"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4" name="Line 44"/>
            <p:cNvSpPr>
              <a:spLocks noChangeShapeType="1"/>
            </p:cNvSpPr>
            <p:nvPr/>
          </p:nvSpPr>
          <p:spPr bwMode="auto">
            <a:xfrm>
              <a:off x="2304"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5" name="Line 45"/>
            <p:cNvSpPr>
              <a:spLocks noChangeShapeType="1"/>
            </p:cNvSpPr>
            <p:nvPr/>
          </p:nvSpPr>
          <p:spPr bwMode="auto">
            <a:xfrm>
              <a:off x="2640"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6" name="Line 46"/>
            <p:cNvSpPr>
              <a:spLocks noChangeShapeType="1"/>
            </p:cNvSpPr>
            <p:nvPr/>
          </p:nvSpPr>
          <p:spPr bwMode="auto">
            <a:xfrm>
              <a:off x="2976"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7" name="Line 47"/>
            <p:cNvSpPr>
              <a:spLocks noChangeShapeType="1"/>
            </p:cNvSpPr>
            <p:nvPr/>
          </p:nvSpPr>
          <p:spPr bwMode="auto">
            <a:xfrm>
              <a:off x="3312"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8" name="Line 48"/>
            <p:cNvSpPr>
              <a:spLocks noChangeShapeType="1"/>
            </p:cNvSpPr>
            <p:nvPr/>
          </p:nvSpPr>
          <p:spPr bwMode="auto">
            <a:xfrm>
              <a:off x="3648"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89" name="Line 49"/>
            <p:cNvSpPr>
              <a:spLocks noChangeShapeType="1"/>
            </p:cNvSpPr>
            <p:nvPr/>
          </p:nvSpPr>
          <p:spPr bwMode="auto">
            <a:xfrm>
              <a:off x="3984"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90" name="Line 50"/>
            <p:cNvSpPr>
              <a:spLocks noChangeShapeType="1"/>
            </p:cNvSpPr>
            <p:nvPr/>
          </p:nvSpPr>
          <p:spPr bwMode="auto">
            <a:xfrm>
              <a:off x="4320"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91" name="Line 51"/>
            <p:cNvSpPr>
              <a:spLocks noChangeShapeType="1"/>
            </p:cNvSpPr>
            <p:nvPr/>
          </p:nvSpPr>
          <p:spPr bwMode="auto">
            <a:xfrm>
              <a:off x="4656"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92" name="Line 52"/>
            <p:cNvSpPr>
              <a:spLocks noChangeShapeType="1"/>
            </p:cNvSpPr>
            <p:nvPr/>
          </p:nvSpPr>
          <p:spPr bwMode="auto">
            <a:xfrm>
              <a:off x="4992"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93" name="Line 53"/>
            <p:cNvSpPr>
              <a:spLocks noChangeShapeType="1"/>
            </p:cNvSpPr>
            <p:nvPr/>
          </p:nvSpPr>
          <p:spPr bwMode="auto">
            <a:xfrm>
              <a:off x="5328"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sp>
          <p:nvSpPr>
            <p:cNvPr id="240694" name="Line 54"/>
            <p:cNvSpPr>
              <a:spLocks noChangeShapeType="1"/>
            </p:cNvSpPr>
            <p:nvPr/>
          </p:nvSpPr>
          <p:spPr bwMode="auto">
            <a:xfrm>
              <a:off x="5664" y="3408"/>
              <a:ext cx="0" cy="96"/>
            </a:xfrm>
            <a:prstGeom prst="line">
              <a:avLst/>
            </a:prstGeom>
            <a:noFill/>
            <a:ln w="9525">
              <a:solidFill>
                <a:schemeClr val="tx1"/>
              </a:solidFill>
              <a:round/>
              <a:headEnd/>
              <a:tailEnd/>
            </a:ln>
            <a:effectLst/>
          </p:spPr>
          <p:txBody>
            <a:bodyPr wrap="none" anchor="ctr">
              <a:prstTxWarp prst="textNoShape">
                <a:avLst/>
              </a:prstTxWarp>
            </a:bodyPr>
            <a:lstStyle/>
            <a:p>
              <a:pPr fontAlgn="base">
                <a:spcBef>
                  <a:spcPct val="0"/>
                </a:spcBef>
                <a:spcAft>
                  <a:spcPct val="0"/>
                </a:spcAft>
              </a:pPr>
              <a:endParaRPr lang="en-US" b="1" dirty="0">
                <a:solidFill>
                  <a:srgbClr val="000000"/>
                </a:solidFill>
                <a:latin typeface="Helvetica" pitchFamily="34" charset="0"/>
              </a:endParaRPr>
            </a:p>
          </p:txBody>
        </p:sp>
      </p:grpSp>
      <p:sp>
        <p:nvSpPr>
          <p:cNvPr id="240696" name="Text Box 56"/>
          <p:cNvSpPr txBox="1">
            <a:spLocks noChangeArrowheads="1"/>
          </p:cNvSpPr>
          <p:nvPr/>
        </p:nvSpPr>
        <p:spPr bwMode="auto">
          <a:xfrm>
            <a:off x="5638800" y="6019801"/>
            <a:ext cx="1219200" cy="366713"/>
          </a:xfrm>
          <a:prstGeom prst="rect">
            <a:avLst/>
          </a:prstGeom>
          <a:noFill/>
          <a:ln w="9525">
            <a:noFill/>
            <a:miter lim="800000"/>
            <a:headEnd/>
            <a:tailEnd/>
          </a:ln>
          <a:effectLst/>
        </p:spPr>
        <p:txBody>
          <a:bodyPr>
            <a:prstTxWarp prst="textNoShape">
              <a:avLst/>
            </a:prstTxWarp>
            <a:spAutoFit/>
          </a:bodyPr>
          <a:lstStyle/>
          <a:p>
            <a:pPr fontAlgn="base">
              <a:spcBef>
                <a:spcPct val="50000"/>
              </a:spcBef>
              <a:spcAft>
                <a:spcPct val="0"/>
              </a:spcAft>
            </a:pPr>
            <a:r>
              <a:rPr lang="en-US" b="1" dirty="0">
                <a:solidFill>
                  <a:srgbClr val="000000"/>
                </a:solidFill>
                <a:latin typeface="Helvetica" pitchFamily="34" charset="0"/>
              </a:rPr>
              <a:t>Seconds</a:t>
            </a:r>
          </a:p>
        </p:txBody>
      </p:sp>
      <p:sp>
        <p:nvSpPr>
          <p:cNvPr id="240697" name="Text Box 57"/>
          <p:cNvSpPr txBox="1">
            <a:spLocks noChangeArrowheads="1"/>
          </p:cNvSpPr>
          <p:nvPr/>
        </p:nvSpPr>
        <p:spPr bwMode="auto">
          <a:xfrm>
            <a:off x="2133600" y="4267201"/>
            <a:ext cx="1600200" cy="366713"/>
          </a:xfrm>
          <a:prstGeom prst="rect">
            <a:avLst/>
          </a:prstGeom>
          <a:noFill/>
          <a:ln w="9525">
            <a:noFill/>
            <a:miter lim="800000"/>
            <a:headEnd/>
            <a:tailEnd/>
          </a:ln>
          <a:effectLst/>
        </p:spPr>
        <p:txBody>
          <a:bodyPr>
            <a:prstTxWarp prst="textNoShape">
              <a:avLst/>
            </a:prstTxWarp>
            <a:spAutoFit/>
          </a:bodyPr>
          <a:lstStyle/>
          <a:p>
            <a:pPr algn="ctr" fontAlgn="base">
              <a:spcBef>
                <a:spcPct val="50000"/>
              </a:spcBef>
              <a:spcAft>
                <a:spcPct val="0"/>
              </a:spcAft>
            </a:pPr>
            <a:r>
              <a:rPr lang="en-US" b="1" dirty="0">
                <a:solidFill>
                  <a:srgbClr val="FFFF00"/>
                </a:solidFill>
                <a:latin typeface="Helvetica" pitchFamily="34" charset="0"/>
              </a:rPr>
              <a:t>Flares</a:t>
            </a:r>
          </a:p>
        </p:txBody>
      </p:sp>
      <p:sp>
        <p:nvSpPr>
          <p:cNvPr id="240698" name="Text Box 58"/>
          <p:cNvSpPr txBox="1">
            <a:spLocks noChangeArrowheads="1"/>
          </p:cNvSpPr>
          <p:nvPr/>
        </p:nvSpPr>
        <p:spPr bwMode="auto">
          <a:xfrm>
            <a:off x="3962400" y="1949450"/>
            <a:ext cx="1295400" cy="641350"/>
          </a:xfrm>
          <a:prstGeom prst="rect">
            <a:avLst/>
          </a:prstGeom>
          <a:noFill/>
          <a:ln w="9525">
            <a:noFill/>
            <a:miter lim="800000"/>
            <a:headEnd/>
            <a:tailEnd/>
          </a:ln>
          <a:effectLst/>
        </p:spPr>
        <p:txBody>
          <a:bodyPr>
            <a:prstTxWarp prst="textNoShape">
              <a:avLst/>
            </a:prstTxWarp>
            <a:spAutoFit/>
          </a:bodyPr>
          <a:lstStyle/>
          <a:p>
            <a:pPr algn="ctr" fontAlgn="base">
              <a:spcBef>
                <a:spcPct val="50000"/>
              </a:spcBef>
              <a:spcAft>
                <a:spcPct val="0"/>
              </a:spcAft>
            </a:pPr>
            <a:r>
              <a:rPr lang="en-US" b="1" dirty="0">
                <a:solidFill>
                  <a:srgbClr val="FF6600"/>
                </a:solidFill>
                <a:latin typeface="Helvetica" pitchFamily="34" charset="0"/>
              </a:rPr>
              <a:t>Solar Rotation</a:t>
            </a:r>
          </a:p>
        </p:txBody>
      </p:sp>
      <p:sp>
        <p:nvSpPr>
          <p:cNvPr id="240699" name="Text Box 59"/>
          <p:cNvSpPr txBox="1">
            <a:spLocks noChangeArrowheads="1"/>
          </p:cNvSpPr>
          <p:nvPr/>
        </p:nvSpPr>
        <p:spPr bwMode="auto">
          <a:xfrm>
            <a:off x="3352800" y="3549651"/>
            <a:ext cx="1219200" cy="646331"/>
          </a:xfrm>
          <a:prstGeom prst="rect">
            <a:avLst/>
          </a:prstGeom>
          <a:noFill/>
          <a:ln w="9525">
            <a:noFill/>
            <a:miter lim="800000"/>
            <a:headEnd/>
            <a:tailEnd/>
          </a:ln>
          <a:effectLst/>
        </p:spPr>
        <p:txBody>
          <a:bodyPr wrap="square">
            <a:prstTxWarp prst="textNoShape">
              <a:avLst/>
            </a:prstTxWarp>
            <a:spAutoFit/>
          </a:bodyPr>
          <a:lstStyle/>
          <a:p>
            <a:pPr algn="ctr" fontAlgn="base">
              <a:spcBef>
                <a:spcPct val="50000"/>
              </a:spcBef>
              <a:spcAft>
                <a:spcPct val="0"/>
              </a:spcAft>
            </a:pPr>
            <a:r>
              <a:rPr lang="en-US" b="1" dirty="0">
                <a:solidFill>
                  <a:srgbClr val="008000"/>
                </a:solidFill>
                <a:latin typeface="Helvetica" pitchFamily="34" charset="0"/>
              </a:rPr>
              <a:t>Earth Rotation</a:t>
            </a:r>
          </a:p>
        </p:txBody>
      </p:sp>
      <p:sp>
        <p:nvSpPr>
          <p:cNvPr id="240700" name="Text Box 60"/>
          <p:cNvSpPr txBox="1">
            <a:spLocks noChangeArrowheads="1"/>
          </p:cNvSpPr>
          <p:nvPr/>
        </p:nvSpPr>
        <p:spPr bwMode="auto">
          <a:xfrm>
            <a:off x="5029200" y="1416050"/>
            <a:ext cx="1295400" cy="641350"/>
          </a:xfrm>
          <a:prstGeom prst="rect">
            <a:avLst/>
          </a:prstGeom>
          <a:noFill/>
          <a:ln w="9525">
            <a:noFill/>
            <a:miter lim="800000"/>
            <a:headEnd/>
            <a:tailEnd/>
          </a:ln>
          <a:effectLst/>
        </p:spPr>
        <p:txBody>
          <a:bodyPr>
            <a:prstTxWarp prst="textNoShape">
              <a:avLst/>
            </a:prstTxWarp>
            <a:spAutoFit/>
          </a:bodyPr>
          <a:lstStyle/>
          <a:p>
            <a:pPr algn="ctr" fontAlgn="base">
              <a:spcBef>
                <a:spcPct val="50000"/>
              </a:spcBef>
              <a:spcAft>
                <a:spcPct val="0"/>
              </a:spcAft>
            </a:pPr>
            <a:r>
              <a:rPr lang="en-US" b="1" dirty="0">
                <a:solidFill>
                  <a:srgbClr val="FF6600"/>
                </a:solidFill>
                <a:latin typeface="Helvetica" pitchFamily="34" charset="0"/>
              </a:rPr>
              <a:t>Solar Cycle</a:t>
            </a:r>
          </a:p>
        </p:txBody>
      </p:sp>
      <p:sp>
        <p:nvSpPr>
          <p:cNvPr id="240701" name="Text Box 61"/>
          <p:cNvSpPr txBox="1">
            <a:spLocks noChangeArrowheads="1"/>
          </p:cNvSpPr>
          <p:nvPr/>
        </p:nvSpPr>
        <p:spPr bwMode="auto">
          <a:xfrm>
            <a:off x="4419600" y="3200401"/>
            <a:ext cx="1295400" cy="366713"/>
          </a:xfrm>
          <a:prstGeom prst="rect">
            <a:avLst/>
          </a:prstGeom>
          <a:noFill/>
          <a:ln w="9525">
            <a:noFill/>
            <a:miter lim="800000"/>
            <a:headEnd/>
            <a:tailEnd/>
          </a:ln>
          <a:effectLst/>
        </p:spPr>
        <p:txBody>
          <a:bodyPr>
            <a:prstTxWarp prst="textNoShape">
              <a:avLst/>
            </a:prstTxWarp>
            <a:spAutoFit/>
          </a:bodyPr>
          <a:lstStyle/>
          <a:p>
            <a:pPr algn="ctr" fontAlgn="base">
              <a:spcBef>
                <a:spcPct val="50000"/>
              </a:spcBef>
              <a:spcAft>
                <a:spcPct val="0"/>
              </a:spcAft>
            </a:pPr>
            <a:r>
              <a:rPr lang="en-US" b="1" dirty="0">
                <a:solidFill>
                  <a:srgbClr val="008000"/>
                </a:solidFill>
                <a:latin typeface="Helvetica" pitchFamily="34" charset="0"/>
              </a:rPr>
              <a:t>Seasonal</a:t>
            </a:r>
          </a:p>
        </p:txBody>
      </p:sp>
      <p:sp>
        <p:nvSpPr>
          <p:cNvPr id="240702" name="Text Box 62"/>
          <p:cNvSpPr txBox="1">
            <a:spLocks noChangeArrowheads="1"/>
          </p:cNvSpPr>
          <p:nvPr/>
        </p:nvSpPr>
        <p:spPr bwMode="auto">
          <a:xfrm>
            <a:off x="6781800" y="3974068"/>
            <a:ext cx="1600200" cy="369332"/>
          </a:xfrm>
          <a:prstGeom prst="rect">
            <a:avLst/>
          </a:prstGeom>
          <a:noFill/>
          <a:ln w="9525">
            <a:noFill/>
            <a:miter lim="800000"/>
            <a:headEnd/>
            <a:tailEnd/>
          </a:ln>
          <a:effectLst/>
        </p:spPr>
        <p:txBody>
          <a:bodyPr wrap="square">
            <a:prstTxWarp prst="textNoShape">
              <a:avLst/>
            </a:prstTxWarp>
            <a:spAutoFit/>
          </a:bodyPr>
          <a:lstStyle/>
          <a:p>
            <a:pPr algn="ctr" fontAlgn="base">
              <a:spcBef>
                <a:spcPct val="50000"/>
              </a:spcBef>
              <a:spcAft>
                <a:spcPct val="0"/>
              </a:spcAft>
            </a:pPr>
            <a:r>
              <a:rPr lang="en-US" b="1" dirty="0">
                <a:solidFill>
                  <a:srgbClr val="FFFF00"/>
                </a:solidFill>
                <a:latin typeface="Helvetica" pitchFamily="34" charset="0"/>
              </a:rPr>
              <a:t>Earth Orbit</a:t>
            </a:r>
          </a:p>
        </p:txBody>
      </p:sp>
      <p:sp>
        <p:nvSpPr>
          <p:cNvPr id="240703" name="Text Box 63"/>
          <p:cNvSpPr txBox="1">
            <a:spLocks noChangeArrowheads="1"/>
          </p:cNvSpPr>
          <p:nvPr/>
        </p:nvSpPr>
        <p:spPr bwMode="auto">
          <a:xfrm>
            <a:off x="5334000" y="3733800"/>
            <a:ext cx="1828800" cy="369332"/>
          </a:xfrm>
          <a:prstGeom prst="rect">
            <a:avLst/>
          </a:prstGeom>
          <a:noFill/>
          <a:ln w="9525">
            <a:noFill/>
            <a:miter lim="800000"/>
            <a:headEnd/>
            <a:tailEnd/>
          </a:ln>
          <a:effectLst/>
        </p:spPr>
        <p:txBody>
          <a:bodyPr wrap="square">
            <a:prstTxWarp prst="textNoShape">
              <a:avLst/>
            </a:prstTxWarp>
            <a:spAutoFit/>
          </a:bodyPr>
          <a:lstStyle/>
          <a:p>
            <a:pPr algn="ctr" fontAlgn="base">
              <a:spcBef>
                <a:spcPct val="50000"/>
              </a:spcBef>
              <a:spcAft>
                <a:spcPct val="0"/>
              </a:spcAft>
            </a:pPr>
            <a:r>
              <a:rPr lang="en-US" b="1" dirty="0">
                <a:solidFill>
                  <a:srgbClr val="0000FF"/>
                </a:solidFill>
                <a:latin typeface="Helvetica" pitchFamily="34" charset="0"/>
              </a:rPr>
              <a:t>Anthropogenic</a:t>
            </a:r>
          </a:p>
        </p:txBody>
      </p:sp>
      <p:sp>
        <p:nvSpPr>
          <p:cNvPr id="240704" name="Text Box 64"/>
          <p:cNvSpPr txBox="1">
            <a:spLocks noChangeArrowheads="1"/>
          </p:cNvSpPr>
          <p:nvPr/>
        </p:nvSpPr>
        <p:spPr bwMode="auto">
          <a:xfrm>
            <a:off x="8839200" y="1143000"/>
            <a:ext cx="1447800" cy="369332"/>
          </a:xfrm>
          <a:prstGeom prst="rect">
            <a:avLst/>
          </a:prstGeom>
          <a:noFill/>
          <a:ln w="9525">
            <a:noFill/>
            <a:miter lim="800000"/>
            <a:headEnd/>
            <a:tailEnd/>
          </a:ln>
          <a:effectLst/>
        </p:spPr>
        <p:txBody>
          <a:bodyPr wrap="square">
            <a:prstTxWarp prst="textNoShape">
              <a:avLst/>
            </a:prstTxWarp>
            <a:spAutoFit/>
          </a:bodyPr>
          <a:lstStyle/>
          <a:p>
            <a:pPr algn="ctr" fontAlgn="base">
              <a:spcBef>
                <a:spcPct val="50000"/>
              </a:spcBef>
              <a:spcAft>
                <a:spcPct val="0"/>
              </a:spcAft>
            </a:pPr>
            <a:r>
              <a:rPr lang="en-US" b="1" dirty="0">
                <a:solidFill>
                  <a:srgbClr val="0000FF"/>
                </a:solidFill>
                <a:latin typeface="Helvetica" pitchFamily="34" charset="0"/>
              </a:rPr>
              <a:t>Geological</a:t>
            </a:r>
          </a:p>
        </p:txBody>
      </p:sp>
      <p:sp>
        <p:nvSpPr>
          <p:cNvPr id="240705" name="Text Box 65"/>
          <p:cNvSpPr txBox="1">
            <a:spLocks noChangeArrowheads="1"/>
          </p:cNvSpPr>
          <p:nvPr/>
        </p:nvSpPr>
        <p:spPr bwMode="auto">
          <a:xfrm>
            <a:off x="8153400" y="1828801"/>
            <a:ext cx="1676400" cy="366713"/>
          </a:xfrm>
          <a:prstGeom prst="rect">
            <a:avLst/>
          </a:prstGeom>
          <a:noFill/>
          <a:ln w="9525">
            <a:noFill/>
            <a:miter lim="800000"/>
            <a:headEnd/>
            <a:tailEnd/>
          </a:ln>
          <a:effectLst/>
        </p:spPr>
        <p:txBody>
          <a:bodyPr>
            <a:prstTxWarp prst="textNoShape">
              <a:avLst/>
            </a:prstTxWarp>
            <a:spAutoFit/>
          </a:bodyPr>
          <a:lstStyle/>
          <a:p>
            <a:pPr algn="ctr" fontAlgn="base">
              <a:spcBef>
                <a:spcPct val="50000"/>
              </a:spcBef>
              <a:spcAft>
                <a:spcPct val="0"/>
              </a:spcAft>
            </a:pPr>
            <a:r>
              <a:rPr lang="en-US" b="1" dirty="0">
                <a:solidFill>
                  <a:srgbClr val="0000FF"/>
                </a:solidFill>
                <a:latin typeface="Helvetica" pitchFamily="34" charset="0"/>
              </a:rPr>
              <a:t>Biogenic</a:t>
            </a:r>
          </a:p>
        </p:txBody>
      </p:sp>
      <p:sp>
        <p:nvSpPr>
          <p:cNvPr id="240706" name="Text Box 66"/>
          <p:cNvSpPr txBox="1">
            <a:spLocks noChangeArrowheads="1"/>
          </p:cNvSpPr>
          <p:nvPr/>
        </p:nvSpPr>
        <p:spPr bwMode="auto">
          <a:xfrm>
            <a:off x="8686800" y="2286001"/>
            <a:ext cx="1905000" cy="366713"/>
          </a:xfrm>
          <a:prstGeom prst="rect">
            <a:avLst/>
          </a:prstGeom>
          <a:noFill/>
          <a:ln w="9525">
            <a:noFill/>
            <a:miter lim="800000"/>
            <a:headEnd/>
            <a:tailEnd/>
          </a:ln>
          <a:effectLst/>
        </p:spPr>
        <p:txBody>
          <a:bodyPr>
            <a:prstTxWarp prst="textNoShape">
              <a:avLst/>
            </a:prstTxWarp>
            <a:spAutoFit/>
          </a:bodyPr>
          <a:lstStyle/>
          <a:p>
            <a:pPr algn="ctr" fontAlgn="base">
              <a:spcBef>
                <a:spcPct val="50000"/>
              </a:spcBef>
              <a:spcAft>
                <a:spcPct val="0"/>
              </a:spcAft>
            </a:pPr>
            <a:r>
              <a:rPr lang="en-US" b="1" dirty="0">
                <a:solidFill>
                  <a:srgbClr val="FFFF00"/>
                </a:solidFill>
                <a:latin typeface="Helvetica" pitchFamily="34" charset="0"/>
              </a:rPr>
              <a:t>Solar Evolution</a:t>
            </a:r>
          </a:p>
        </p:txBody>
      </p:sp>
      <p:sp>
        <p:nvSpPr>
          <p:cNvPr id="240707" name="Text Box 67"/>
          <p:cNvSpPr txBox="1">
            <a:spLocks noChangeArrowheads="1"/>
          </p:cNvSpPr>
          <p:nvPr/>
        </p:nvSpPr>
        <p:spPr bwMode="auto">
          <a:xfrm>
            <a:off x="5334000" y="2667001"/>
            <a:ext cx="2209800" cy="646331"/>
          </a:xfrm>
          <a:prstGeom prst="rect">
            <a:avLst/>
          </a:prstGeom>
          <a:noFill/>
          <a:ln w="9525">
            <a:noFill/>
            <a:miter lim="800000"/>
            <a:headEnd/>
            <a:tailEnd/>
          </a:ln>
          <a:effectLst/>
        </p:spPr>
        <p:txBody>
          <a:bodyPr wrap="square">
            <a:prstTxWarp prst="textNoShape">
              <a:avLst/>
            </a:prstTxWarp>
            <a:spAutoFit/>
          </a:bodyPr>
          <a:lstStyle/>
          <a:p>
            <a:pPr algn="ctr" fontAlgn="base">
              <a:spcBef>
                <a:spcPct val="50000"/>
              </a:spcBef>
              <a:spcAft>
                <a:spcPct val="0"/>
              </a:spcAft>
            </a:pPr>
            <a:r>
              <a:rPr lang="en-US" b="1" dirty="0">
                <a:solidFill>
                  <a:srgbClr val="FF6600"/>
                </a:solidFill>
                <a:latin typeface="Helvetica" pitchFamily="34" charset="0"/>
              </a:rPr>
              <a:t>Solar Cycle Variation</a:t>
            </a:r>
          </a:p>
        </p:txBody>
      </p:sp>
      <p:sp>
        <p:nvSpPr>
          <p:cNvPr id="240708" name="Text Box 68"/>
          <p:cNvSpPr txBox="1">
            <a:spLocks noChangeArrowheads="1"/>
          </p:cNvSpPr>
          <p:nvPr/>
        </p:nvSpPr>
        <p:spPr bwMode="auto">
          <a:xfrm>
            <a:off x="2743200" y="2514601"/>
            <a:ext cx="1828800" cy="366713"/>
          </a:xfrm>
          <a:prstGeom prst="rect">
            <a:avLst/>
          </a:prstGeom>
          <a:noFill/>
          <a:ln w="9525">
            <a:noFill/>
            <a:miter lim="800000"/>
            <a:headEnd/>
            <a:tailEnd/>
          </a:ln>
          <a:effectLst/>
        </p:spPr>
        <p:txBody>
          <a:bodyPr>
            <a:prstTxWarp prst="textNoShape">
              <a:avLst/>
            </a:prstTxWarp>
            <a:spAutoFit/>
          </a:bodyPr>
          <a:lstStyle/>
          <a:p>
            <a:pPr algn="ctr" fontAlgn="base">
              <a:spcBef>
                <a:spcPct val="50000"/>
              </a:spcBef>
              <a:spcAft>
                <a:spcPct val="0"/>
              </a:spcAft>
            </a:pPr>
            <a:r>
              <a:rPr lang="en-US" b="1" dirty="0">
                <a:solidFill>
                  <a:srgbClr val="FF0000"/>
                </a:solidFill>
                <a:latin typeface="Helvetica" pitchFamily="34" charset="0"/>
              </a:rPr>
              <a:t>Geomagnetic</a:t>
            </a:r>
          </a:p>
        </p:txBody>
      </p:sp>
      <p:sp>
        <p:nvSpPr>
          <p:cNvPr id="37" name="TextBox 36"/>
          <p:cNvSpPr txBox="1"/>
          <p:nvPr/>
        </p:nvSpPr>
        <p:spPr>
          <a:xfrm rot="16200000">
            <a:off x="733991" y="3468897"/>
            <a:ext cx="2254155" cy="369332"/>
          </a:xfrm>
          <a:prstGeom prst="rect">
            <a:avLst/>
          </a:prstGeom>
          <a:noFill/>
        </p:spPr>
        <p:txBody>
          <a:bodyPr wrap="none" rtlCol="0">
            <a:spAutoFit/>
          </a:bodyPr>
          <a:lstStyle/>
          <a:p>
            <a:pPr fontAlgn="base">
              <a:spcBef>
                <a:spcPct val="0"/>
              </a:spcBef>
              <a:spcAft>
                <a:spcPct val="0"/>
              </a:spcAft>
            </a:pPr>
            <a:r>
              <a:rPr lang="en-US" b="1" dirty="0">
                <a:solidFill>
                  <a:srgbClr val="000000"/>
                </a:solidFill>
                <a:latin typeface="Helvetica" pitchFamily="34" charset="0"/>
              </a:rPr>
              <a:t>Relative Amplitude</a:t>
            </a:r>
          </a:p>
        </p:txBody>
      </p:sp>
      <p:cxnSp>
        <p:nvCxnSpPr>
          <p:cNvPr id="39" name="Straight Arrow Connector 38"/>
          <p:cNvCxnSpPr/>
          <p:nvPr/>
        </p:nvCxnSpPr>
        <p:spPr bwMode="auto">
          <a:xfrm rot="5400000" flipH="1" flipV="1">
            <a:off x="1447800" y="1980406"/>
            <a:ext cx="914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0" name="Text Box 63"/>
          <p:cNvSpPr txBox="1">
            <a:spLocks noChangeArrowheads="1"/>
          </p:cNvSpPr>
          <p:nvPr/>
        </p:nvSpPr>
        <p:spPr bwMode="auto">
          <a:xfrm>
            <a:off x="6248400" y="4355068"/>
            <a:ext cx="3276600" cy="369332"/>
          </a:xfrm>
          <a:prstGeom prst="rect">
            <a:avLst/>
          </a:prstGeom>
          <a:noFill/>
          <a:ln w="9525">
            <a:noFill/>
            <a:miter lim="800000"/>
            <a:headEnd/>
            <a:tailEnd/>
          </a:ln>
          <a:effectLst/>
        </p:spPr>
        <p:txBody>
          <a:bodyPr wrap="square">
            <a:prstTxWarp prst="textNoShape">
              <a:avLst/>
            </a:prstTxWarp>
            <a:spAutoFit/>
          </a:bodyPr>
          <a:lstStyle/>
          <a:p>
            <a:pPr algn="ctr" fontAlgn="base">
              <a:spcBef>
                <a:spcPct val="50000"/>
              </a:spcBef>
              <a:spcAft>
                <a:spcPct val="0"/>
              </a:spcAft>
            </a:pPr>
            <a:r>
              <a:rPr lang="en-US" b="1" dirty="0">
                <a:solidFill>
                  <a:srgbClr val="660066"/>
                </a:solidFill>
                <a:latin typeface="Helvetica" pitchFamily="34" charset="0"/>
              </a:rPr>
              <a:t>Terrestrial Magnetic Field</a:t>
            </a:r>
          </a:p>
        </p:txBody>
      </p:sp>
      <p:sp>
        <p:nvSpPr>
          <p:cNvPr id="41" name="Text Box 61"/>
          <p:cNvSpPr txBox="1">
            <a:spLocks noChangeArrowheads="1"/>
          </p:cNvSpPr>
          <p:nvPr/>
        </p:nvSpPr>
        <p:spPr bwMode="auto">
          <a:xfrm>
            <a:off x="3276600" y="4583668"/>
            <a:ext cx="2514600" cy="369332"/>
          </a:xfrm>
          <a:prstGeom prst="rect">
            <a:avLst/>
          </a:prstGeom>
          <a:noFill/>
          <a:ln w="9525">
            <a:noFill/>
            <a:miter lim="800000"/>
            <a:headEnd/>
            <a:tailEnd/>
          </a:ln>
          <a:effectLst/>
        </p:spPr>
        <p:txBody>
          <a:bodyPr wrap="square">
            <a:prstTxWarp prst="textNoShape">
              <a:avLst/>
            </a:prstTxWarp>
            <a:spAutoFit/>
          </a:bodyPr>
          <a:lstStyle/>
          <a:p>
            <a:pPr algn="ctr" fontAlgn="base">
              <a:spcBef>
                <a:spcPct val="50000"/>
              </a:spcBef>
              <a:spcAft>
                <a:spcPct val="0"/>
              </a:spcAft>
            </a:pPr>
            <a:r>
              <a:rPr lang="en-US" b="1" dirty="0">
                <a:solidFill>
                  <a:srgbClr val="0000FF"/>
                </a:solidFill>
                <a:latin typeface="Helvetica" pitchFamily="34" charset="0"/>
              </a:rPr>
              <a:t>Waves and Tides</a:t>
            </a:r>
          </a:p>
        </p:txBody>
      </p:sp>
      <p:sp>
        <p:nvSpPr>
          <p:cNvPr id="42" name="Text Box 62"/>
          <p:cNvSpPr txBox="1">
            <a:spLocks noChangeArrowheads="1"/>
          </p:cNvSpPr>
          <p:nvPr/>
        </p:nvSpPr>
        <p:spPr bwMode="auto">
          <a:xfrm>
            <a:off x="7848600" y="5934670"/>
            <a:ext cx="2819400" cy="923330"/>
          </a:xfrm>
          <a:prstGeom prst="rect">
            <a:avLst/>
          </a:prstGeom>
          <a:noFill/>
          <a:ln w="9525">
            <a:noFill/>
            <a:miter lim="800000"/>
            <a:headEnd/>
            <a:tailEnd/>
          </a:ln>
          <a:effectLst/>
        </p:spPr>
        <p:txBody>
          <a:bodyPr wrap="square">
            <a:prstTxWarp prst="textNoShape">
              <a:avLst/>
            </a:prstTxWarp>
            <a:spAutoFit/>
          </a:bodyPr>
          <a:lstStyle/>
          <a:p>
            <a:pPr fontAlgn="base">
              <a:spcAft>
                <a:spcPct val="0"/>
              </a:spcAft>
            </a:pPr>
            <a:r>
              <a:rPr lang="en-US" b="1" dirty="0">
                <a:solidFill>
                  <a:srgbClr val="FFFF00"/>
                </a:solidFill>
                <a:latin typeface="Helvetica" pitchFamily="34" charset="0"/>
              </a:rPr>
              <a:t>Solar Irradiance</a:t>
            </a:r>
          </a:p>
          <a:p>
            <a:pPr fontAlgn="base">
              <a:spcAft>
                <a:spcPct val="0"/>
              </a:spcAft>
            </a:pPr>
            <a:r>
              <a:rPr lang="en-US" b="1" dirty="0">
                <a:solidFill>
                  <a:srgbClr val="FF0000"/>
                </a:solidFill>
                <a:latin typeface="Helvetica" pitchFamily="34" charset="0"/>
              </a:rPr>
              <a:t>Solar Wind / IMF</a:t>
            </a:r>
          </a:p>
          <a:p>
            <a:pPr fontAlgn="base">
              <a:spcAft>
                <a:spcPct val="0"/>
              </a:spcAft>
            </a:pPr>
            <a:r>
              <a:rPr lang="en-US" b="1" dirty="0">
                <a:solidFill>
                  <a:srgbClr val="0000FF"/>
                </a:solidFill>
                <a:latin typeface="Helvetica" pitchFamily="34" charset="0"/>
              </a:rPr>
              <a:t>Earth</a:t>
            </a:r>
          </a:p>
        </p:txBody>
      </p:sp>
      <p:sp>
        <p:nvSpPr>
          <p:cNvPr id="43" name="TextBox 42"/>
          <p:cNvSpPr txBox="1"/>
          <p:nvPr/>
        </p:nvSpPr>
        <p:spPr>
          <a:xfrm>
            <a:off x="4837176" y="6455978"/>
            <a:ext cx="2325624" cy="369332"/>
          </a:xfrm>
          <a:prstGeom prst="rect">
            <a:avLst/>
          </a:prstGeom>
          <a:noFill/>
        </p:spPr>
        <p:txBody>
          <a:bodyPr wrap="square" rtlCol="0">
            <a:spAutoFit/>
          </a:bodyPr>
          <a:lstStyle/>
          <a:p>
            <a:r>
              <a:rPr lang="en-US" dirty="0" smtClean="0"/>
              <a:t>Slide: Stan Solomon</a:t>
            </a:r>
            <a:endParaRPr lang="en-US" dirty="0"/>
          </a:p>
        </p:txBody>
      </p:sp>
    </p:spTree>
    <p:extLst>
      <p:ext uri="{BB962C8B-B14F-4D97-AF65-F5344CB8AC3E}">
        <p14:creationId xmlns:p14="http://schemas.microsoft.com/office/powerpoint/2010/main" val="4122644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Solar UV Irradiance Measurements</a:t>
            </a:r>
            <a:endParaRPr lang="en-US" dirty="0"/>
          </a:p>
        </p:txBody>
      </p:sp>
      <p:sp>
        <p:nvSpPr>
          <p:cNvPr id="3" name="Content Placeholder 2"/>
          <p:cNvSpPr>
            <a:spLocks noGrp="1"/>
          </p:cNvSpPr>
          <p:nvPr>
            <p:ph idx="1"/>
          </p:nvPr>
        </p:nvSpPr>
        <p:spPr>
          <a:xfrm>
            <a:off x="185738" y="1304365"/>
            <a:ext cx="11887200" cy="968188"/>
          </a:xfrm>
        </p:spPr>
        <p:txBody>
          <a:bodyPr/>
          <a:lstStyle/>
          <a:p>
            <a:r>
              <a:rPr lang="en-US" dirty="0" smtClean="0"/>
              <a:t>There are many past, present, and future measurements of solar </a:t>
            </a:r>
            <a:r>
              <a:rPr lang="en-US"/>
              <a:t>u</a:t>
            </a:r>
            <a:r>
              <a:rPr lang="en-US" smtClean="0"/>
              <a:t>ltraviolet irradiance variations</a:t>
            </a:r>
            <a:endParaRPr lang="en-US" dirty="0" smtClean="0"/>
          </a:p>
        </p:txBody>
      </p:sp>
      <p:pic>
        <p:nvPicPr>
          <p:cNvPr id="4" name="Picture 6" descr="EXIS.jpg"/>
          <p:cNvPicPr>
            <a:picLocks noChangeAspect="1"/>
          </p:cNvPicPr>
          <p:nvPr/>
        </p:nvPicPr>
        <p:blipFill>
          <a:blip r:embed="rId3" cstate="print">
            <a:extLst>
              <a:ext uri="{28A0092B-C50C-407E-A947-70E740481C1C}">
                <a14:useLocalDpi xmlns:a14="http://schemas.microsoft.com/office/drawing/2010/main" val="0"/>
              </a:ext>
            </a:extLst>
          </a:blip>
          <a:srcRect l="2483" r="8441"/>
          <a:stretch>
            <a:fillRect/>
          </a:stretch>
        </p:blipFill>
        <p:spPr bwMode="auto">
          <a:xfrm>
            <a:off x="2240011" y="4372202"/>
            <a:ext cx="2345203" cy="199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p:cNvSpPr txBox="1">
            <a:spLocks noChangeArrowheads="1"/>
          </p:cNvSpPr>
          <p:nvPr/>
        </p:nvSpPr>
        <p:spPr bwMode="auto">
          <a:xfrm>
            <a:off x="2284089" y="4066071"/>
            <a:ext cx="2435596" cy="400110"/>
          </a:xfrm>
          <a:prstGeom prst="rect">
            <a:avLst/>
          </a:prstGeom>
          <a:solidFill>
            <a:schemeClr val="tx1">
              <a:alpha val="54901"/>
            </a:schemeClr>
          </a:solidFill>
          <a:ln w="25400">
            <a:solidFill>
              <a:schemeClr val="bg1"/>
            </a:solidFill>
            <a:miter lim="800000"/>
            <a:headEnd/>
            <a:tailEnd/>
          </a:ln>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smtClean="0">
                <a:ln>
                  <a:noFill/>
                </a:ln>
                <a:solidFill>
                  <a:prstClr val="white"/>
                </a:solidFill>
                <a:effectLst/>
                <a:uLnTx/>
                <a:uFillTx/>
                <a:latin typeface="Arial" charset="0"/>
                <a:cs typeface="Arial" charset="0"/>
              </a:rPr>
              <a:t>GOES XRS, EUVS</a:t>
            </a:r>
            <a:endParaRPr kumimoji="0" lang="en-US" altLang="en-US" sz="2000" b="0" i="0" u="none" strike="noStrike" kern="1200" cap="none" spc="0" normalizeH="0" baseline="0" noProof="0">
              <a:ln>
                <a:noFill/>
              </a:ln>
              <a:solidFill>
                <a:prstClr val="white"/>
              </a:solidFill>
              <a:effectLst/>
              <a:uLnTx/>
              <a:uFillTx/>
              <a:latin typeface="Arial" charset="0"/>
              <a:cs typeface="Arial" charset="0"/>
            </a:endParaRPr>
          </a:p>
        </p:txBody>
      </p:sp>
      <p:pic>
        <p:nvPicPr>
          <p:cNvPr id="8" name="Picture 18" descr="FrontAngleOpenBelow_HiRes.jpg"/>
          <p:cNvPicPr>
            <a:picLocks noChangeAspect="1"/>
          </p:cNvPicPr>
          <p:nvPr/>
        </p:nvPicPr>
        <p:blipFill>
          <a:blip r:embed="rId4" cstate="print">
            <a:extLst>
              <a:ext uri="{28A0092B-C50C-407E-A947-70E740481C1C}">
                <a14:useLocalDpi xmlns:a14="http://schemas.microsoft.com/office/drawing/2010/main" val="0"/>
              </a:ext>
            </a:extLst>
          </a:blip>
          <a:srcRect l="8000" t="10001" r="8000" b="16251"/>
          <a:stretch>
            <a:fillRect/>
          </a:stretch>
        </p:blipFill>
        <p:spPr bwMode="auto">
          <a:xfrm>
            <a:off x="4668328" y="4446643"/>
            <a:ext cx="2776254" cy="195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9"/>
          <p:cNvSpPr txBox="1">
            <a:spLocks noChangeArrowheads="1"/>
          </p:cNvSpPr>
          <p:nvPr/>
        </p:nvSpPr>
        <p:spPr bwMode="auto">
          <a:xfrm>
            <a:off x="5238376" y="4054903"/>
            <a:ext cx="1728136" cy="400110"/>
          </a:xfrm>
          <a:prstGeom prst="rect">
            <a:avLst/>
          </a:prstGeom>
          <a:solidFill>
            <a:schemeClr val="tx1">
              <a:alpha val="54901"/>
            </a:schemeClr>
          </a:solidFill>
          <a:ln w="25400">
            <a:solidFill>
              <a:schemeClr val="bg1"/>
            </a:solidFill>
            <a:miter lim="800000"/>
            <a:headEnd/>
            <a:tailEnd/>
          </a:ln>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Arial" charset="0"/>
                <a:cs typeface="Arial" charset="0"/>
              </a:rPr>
              <a:t>SDO </a:t>
            </a:r>
            <a:r>
              <a:rPr kumimoji="0" lang="en-US" altLang="en-US" sz="2000" b="0" i="0" u="none" strike="noStrike" kern="1200" cap="none" spc="0" normalizeH="0" baseline="0" noProof="0" smtClean="0">
                <a:ln>
                  <a:noFill/>
                </a:ln>
                <a:solidFill>
                  <a:prstClr val="white"/>
                </a:solidFill>
                <a:effectLst/>
                <a:uLnTx/>
                <a:uFillTx/>
                <a:latin typeface="Arial" charset="0"/>
                <a:cs typeface="Arial" charset="0"/>
              </a:rPr>
              <a:t>EVE</a:t>
            </a:r>
            <a:endParaRPr kumimoji="0" lang="en-US" altLang="en-US" sz="2000" b="0" i="0" u="none" strike="noStrike" kern="1200" cap="none" spc="0" normalizeH="0" baseline="0" noProof="0" dirty="0">
              <a:ln>
                <a:noFill/>
              </a:ln>
              <a:solidFill>
                <a:prstClr val="white"/>
              </a:solidFill>
              <a:effectLst/>
              <a:uLnTx/>
              <a:uFillTx/>
              <a:latin typeface="Arial" charset="0"/>
              <a:cs typeface="Arial" charset="0"/>
            </a:endParaRPr>
          </a:p>
        </p:txBody>
      </p:sp>
      <p:pic>
        <p:nvPicPr>
          <p:cNvPr id="12" name="Picture 24" descr="Screen Shot 2012-08-16 at 8.15.06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37903" y="4519628"/>
            <a:ext cx="22098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5"/>
          <p:cNvSpPr txBox="1">
            <a:spLocks noChangeArrowheads="1"/>
          </p:cNvSpPr>
          <p:nvPr/>
        </p:nvSpPr>
        <p:spPr bwMode="auto">
          <a:xfrm>
            <a:off x="7443606" y="4047387"/>
            <a:ext cx="2063466" cy="400110"/>
          </a:xfrm>
          <a:prstGeom prst="rect">
            <a:avLst/>
          </a:prstGeom>
          <a:solidFill>
            <a:schemeClr val="tx1">
              <a:alpha val="65881"/>
            </a:schemeClr>
          </a:solidFill>
          <a:ln w="25400">
            <a:solidFill>
              <a:schemeClr val="bg1"/>
            </a:solidFill>
            <a:miter lim="800000"/>
            <a:headEnd/>
            <a:tailEnd/>
          </a:ln>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Arial" charset="0"/>
                <a:cs typeface="Arial" charset="0"/>
              </a:rPr>
              <a:t>TIMED SEE</a:t>
            </a:r>
          </a:p>
        </p:txBody>
      </p:sp>
      <p:pic>
        <p:nvPicPr>
          <p:cNvPr id="14" name="Picture 29"/>
          <p:cNvPicPr>
            <a:picLocks noChangeAspect="1"/>
          </p:cNvPicPr>
          <p:nvPr/>
        </p:nvPicPr>
        <p:blipFill>
          <a:blip r:embed="rId6" cstate="print">
            <a:extLst>
              <a:ext uri="{28A0092B-C50C-407E-A947-70E740481C1C}">
                <a14:useLocalDpi xmlns:a14="http://schemas.microsoft.com/office/drawing/2010/main" val="0"/>
              </a:ext>
            </a:extLst>
          </a:blip>
          <a:srcRect l="44504"/>
          <a:stretch>
            <a:fillRect/>
          </a:stretch>
        </p:blipFill>
        <p:spPr bwMode="auto">
          <a:xfrm>
            <a:off x="202175" y="4446643"/>
            <a:ext cx="1960705" cy="199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1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C178AE-AA25-F946-A019-795D65F888D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Footer Placeholder 1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Slide Number Placeholder 1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TextBox 19"/>
          <p:cNvSpPr txBox="1">
            <a:spLocks noChangeArrowheads="1"/>
          </p:cNvSpPr>
          <p:nvPr/>
        </p:nvSpPr>
        <p:spPr bwMode="auto">
          <a:xfrm>
            <a:off x="100017" y="4066071"/>
            <a:ext cx="2165020" cy="400110"/>
          </a:xfrm>
          <a:prstGeom prst="rect">
            <a:avLst/>
          </a:prstGeom>
          <a:solidFill>
            <a:schemeClr val="tx1">
              <a:alpha val="54901"/>
            </a:schemeClr>
          </a:solidFill>
          <a:ln w="25400">
            <a:solidFill>
              <a:schemeClr val="bg1"/>
            </a:solidFill>
            <a:miter lim="800000"/>
            <a:headEnd/>
            <a:tailEnd/>
          </a:ln>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smtClean="0">
                <a:ln>
                  <a:noFill/>
                </a:ln>
                <a:solidFill>
                  <a:prstClr val="white"/>
                </a:solidFill>
                <a:effectLst/>
                <a:uLnTx/>
                <a:uFillTx/>
                <a:latin typeface="Arial" charset="0"/>
                <a:cs typeface="Arial" charset="0"/>
              </a:rPr>
              <a:t>MinXSS-1 and -2</a:t>
            </a:r>
            <a:endParaRPr kumimoji="0" lang="en-US" altLang="en-US" sz="2000" b="0" i="0" u="none" strike="noStrike" kern="1200" cap="none" spc="0" normalizeH="0" baseline="0" noProof="0" dirty="0">
              <a:ln>
                <a:noFill/>
              </a:ln>
              <a:solidFill>
                <a:prstClr val="white"/>
              </a:solidFill>
              <a:effectLst/>
              <a:uLnTx/>
              <a:uFillTx/>
              <a:latin typeface="Arial" charset="0"/>
              <a:cs typeface="Arial"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8293628"/>
              </p:ext>
            </p:extLst>
          </p:nvPr>
        </p:nvGraphicFramePr>
        <p:xfrm>
          <a:off x="1084543" y="2210794"/>
          <a:ext cx="9774513" cy="1752600"/>
        </p:xfrm>
        <a:graphic>
          <a:graphicData uri="http://schemas.openxmlformats.org/drawingml/2006/table">
            <a:tbl>
              <a:tblPr firstRow="1" bandRow="1">
                <a:tableStyleId>{5C22544A-7EE6-4342-B048-85BDC9FD1C3A}</a:tableStyleId>
              </a:tblPr>
              <a:tblGrid>
                <a:gridCol w="1396359">
                  <a:extLst>
                    <a:ext uri="{9D8B030D-6E8A-4147-A177-3AD203B41FA5}">
                      <a16:colId xmlns:a16="http://schemas.microsoft.com/office/drawing/2014/main" val="20000"/>
                    </a:ext>
                  </a:extLst>
                </a:gridCol>
                <a:gridCol w="1396359">
                  <a:extLst>
                    <a:ext uri="{9D8B030D-6E8A-4147-A177-3AD203B41FA5}">
                      <a16:colId xmlns:a16="http://schemas.microsoft.com/office/drawing/2014/main" val="20001"/>
                    </a:ext>
                  </a:extLst>
                </a:gridCol>
                <a:gridCol w="1455058">
                  <a:extLst>
                    <a:ext uri="{9D8B030D-6E8A-4147-A177-3AD203B41FA5}">
                      <a16:colId xmlns:a16="http://schemas.microsoft.com/office/drawing/2014/main" val="20002"/>
                    </a:ext>
                  </a:extLst>
                </a:gridCol>
                <a:gridCol w="1358153">
                  <a:extLst>
                    <a:ext uri="{9D8B030D-6E8A-4147-A177-3AD203B41FA5}">
                      <a16:colId xmlns:a16="http://schemas.microsoft.com/office/drawing/2014/main" val="20003"/>
                    </a:ext>
                  </a:extLst>
                </a:gridCol>
                <a:gridCol w="1375866">
                  <a:extLst>
                    <a:ext uri="{9D8B030D-6E8A-4147-A177-3AD203B41FA5}">
                      <a16:colId xmlns:a16="http://schemas.microsoft.com/office/drawing/2014/main" val="20004"/>
                    </a:ext>
                  </a:extLst>
                </a:gridCol>
                <a:gridCol w="1396359">
                  <a:extLst>
                    <a:ext uri="{9D8B030D-6E8A-4147-A177-3AD203B41FA5}">
                      <a16:colId xmlns:a16="http://schemas.microsoft.com/office/drawing/2014/main" val="20005"/>
                    </a:ext>
                  </a:extLst>
                </a:gridCol>
                <a:gridCol w="1396359">
                  <a:extLst>
                    <a:ext uri="{9D8B030D-6E8A-4147-A177-3AD203B41FA5}">
                      <a16:colId xmlns:a16="http://schemas.microsoft.com/office/drawing/2014/main" val="20006"/>
                    </a:ext>
                  </a:extLst>
                </a:gridCol>
              </a:tblGrid>
              <a:tr h="370840">
                <a:tc>
                  <a:txBody>
                    <a:bodyPr/>
                    <a:lstStyle/>
                    <a:p>
                      <a:r>
                        <a:rPr lang="en-US" dirty="0" smtClean="0"/>
                        <a:t>MinXSS-1</a:t>
                      </a:r>
                      <a:endParaRPr lang="en-US" dirty="0"/>
                    </a:p>
                  </a:txBody>
                  <a:tcPr/>
                </a:tc>
                <a:tc>
                  <a:txBody>
                    <a:bodyPr/>
                    <a:lstStyle/>
                    <a:p>
                      <a:r>
                        <a:rPr lang="en-US" dirty="0" smtClean="0"/>
                        <a:t>MinXSS-2</a:t>
                      </a:r>
                    </a:p>
                    <a:p>
                      <a:r>
                        <a:rPr lang="en-US" dirty="0" smtClean="0"/>
                        <a:t>FAILED</a:t>
                      </a:r>
                      <a:endParaRPr lang="en-US" dirty="0"/>
                    </a:p>
                  </a:txBody>
                  <a:tcPr/>
                </a:tc>
                <a:tc>
                  <a:txBody>
                    <a:bodyPr/>
                    <a:lstStyle/>
                    <a:p>
                      <a:r>
                        <a:rPr lang="en-US" dirty="0" smtClean="0"/>
                        <a:t>XPS/ESP/ EUVS/ESP</a:t>
                      </a:r>
                      <a:endParaRPr lang="en-US" dirty="0"/>
                    </a:p>
                  </a:txBody>
                  <a:tcPr/>
                </a:tc>
                <a:tc>
                  <a:txBody>
                    <a:bodyPr/>
                    <a:lstStyle/>
                    <a:p>
                      <a:r>
                        <a:rPr lang="en-US" dirty="0" smtClean="0"/>
                        <a:t>SDO</a:t>
                      </a:r>
                      <a:r>
                        <a:rPr lang="en-US" baseline="0" dirty="0" smtClean="0"/>
                        <a:t> EVE MEGS</a:t>
                      </a:r>
                      <a:endParaRPr lang="en-US" dirty="0"/>
                    </a:p>
                  </a:txBody>
                  <a:tcPr/>
                </a:tc>
                <a:tc>
                  <a:txBody>
                    <a:bodyPr/>
                    <a:lstStyle/>
                    <a:p>
                      <a:r>
                        <a:rPr lang="en-US" dirty="0" smtClean="0"/>
                        <a:t>TIMED SEE EGS</a:t>
                      </a:r>
                      <a:endParaRPr lang="en-US" dirty="0"/>
                    </a:p>
                  </a:txBody>
                  <a:tcPr/>
                </a:tc>
                <a:tc>
                  <a:txBody>
                    <a:bodyPr/>
                    <a:lstStyle/>
                    <a:p>
                      <a:r>
                        <a:rPr lang="en-US" dirty="0" smtClean="0"/>
                        <a:t>SORCE SOLSTICE</a:t>
                      </a:r>
                      <a:endParaRPr lang="en-US" dirty="0"/>
                    </a:p>
                  </a:txBody>
                  <a:tcPr/>
                </a:tc>
                <a:tc>
                  <a:txBody>
                    <a:bodyPr/>
                    <a:lstStyle/>
                    <a:p>
                      <a:r>
                        <a:rPr lang="en-US" dirty="0" smtClean="0"/>
                        <a:t>UARS SOLSTICE</a:t>
                      </a:r>
                      <a:endParaRPr lang="en-US" dirty="0"/>
                    </a:p>
                  </a:txBody>
                  <a:tcPr/>
                </a:tc>
                <a:extLst>
                  <a:ext uri="{0D108BD9-81ED-4DB2-BD59-A6C34878D82A}">
                    <a16:rowId xmlns:a16="http://schemas.microsoft.com/office/drawing/2014/main" val="10000"/>
                  </a:ext>
                </a:extLst>
              </a:tr>
              <a:tr h="370840">
                <a:tc>
                  <a:txBody>
                    <a:bodyPr/>
                    <a:lstStyle/>
                    <a:p>
                      <a:r>
                        <a:rPr lang="en-US" dirty="0" smtClean="0"/>
                        <a:t>0-2.5</a:t>
                      </a:r>
                      <a:r>
                        <a:rPr lang="en-US" baseline="0" dirty="0" smtClean="0"/>
                        <a:t> </a:t>
                      </a:r>
                      <a:r>
                        <a:rPr lang="en-US" dirty="0" smtClean="0"/>
                        <a:t>nm</a:t>
                      </a:r>
                      <a:endParaRPr lang="en-US" dirty="0"/>
                    </a:p>
                  </a:txBody>
                  <a:tcPr/>
                </a:tc>
                <a:tc>
                  <a:txBody>
                    <a:bodyPr/>
                    <a:lstStyle/>
                    <a:p>
                      <a:r>
                        <a:rPr lang="en-US" dirty="0" smtClean="0"/>
                        <a:t>0-2.5</a:t>
                      </a:r>
                      <a:r>
                        <a:rPr lang="en-US" baseline="0" dirty="0" smtClean="0"/>
                        <a:t> </a:t>
                      </a:r>
                      <a:r>
                        <a:rPr lang="en-US" dirty="0" smtClean="0"/>
                        <a:t>nm</a:t>
                      </a:r>
                      <a:endParaRPr lang="en-US" dirty="0"/>
                    </a:p>
                  </a:txBody>
                  <a:tcPr/>
                </a:tc>
                <a:tc>
                  <a:txBody>
                    <a:bodyPr/>
                    <a:lstStyle/>
                    <a:p>
                      <a:r>
                        <a:rPr lang="en-US" dirty="0" smtClean="0"/>
                        <a:t>0-27</a:t>
                      </a:r>
                      <a:r>
                        <a:rPr lang="en-US" baseline="0" dirty="0" smtClean="0"/>
                        <a:t> nm</a:t>
                      </a:r>
                      <a:endParaRPr lang="en-US" dirty="0"/>
                    </a:p>
                  </a:txBody>
                  <a:tcPr/>
                </a:tc>
                <a:tc>
                  <a:txBody>
                    <a:bodyPr/>
                    <a:lstStyle/>
                    <a:p>
                      <a:r>
                        <a:rPr lang="en-US" dirty="0" smtClean="0"/>
                        <a:t>6-105 nm</a:t>
                      </a:r>
                      <a:endParaRPr lang="en-US" dirty="0"/>
                    </a:p>
                  </a:txBody>
                  <a:tcPr/>
                </a:tc>
                <a:tc>
                  <a:txBody>
                    <a:bodyPr/>
                    <a:lstStyle/>
                    <a:p>
                      <a:r>
                        <a:rPr lang="en-US" dirty="0" smtClean="0"/>
                        <a:t>27-190</a:t>
                      </a:r>
                      <a:r>
                        <a:rPr lang="en-US" baseline="0" dirty="0" smtClean="0"/>
                        <a:t> nm</a:t>
                      </a:r>
                      <a:endParaRPr lang="en-US" dirty="0"/>
                    </a:p>
                  </a:txBody>
                  <a:tcPr/>
                </a:tc>
                <a:tc>
                  <a:txBody>
                    <a:bodyPr/>
                    <a:lstStyle/>
                    <a:p>
                      <a:r>
                        <a:rPr lang="en-US" dirty="0" smtClean="0"/>
                        <a:t>119-320 nm</a:t>
                      </a:r>
                      <a:endParaRPr lang="en-US" dirty="0"/>
                    </a:p>
                  </a:txBody>
                  <a:tcPr/>
                </a:tc>
                <a:tc>
                  <a:txBody>
                    <a:bodyPr/>
                    <a:lstStyle/>
                    <a:p>
                      <a:r>
                        <a:rPr lang="en-US" dirty="0" smtClean="0"/>
                        <a:t>119-420nm</a:t>
                      </a:r>
                      <a:endParaRPr lang="en-US" dirty="0"/>
                    </a:p>
                  </a:txBody>
                  <a:tcPr/>
                </a:tc>
                <a:extLst>
                  <a:ext uri="{0D108BD9-81ED-4DB2-BD59-A6C34878D82A}">
                    <a16:rowId xmlns:a16="http://schemas.microsoft.com/office/drawing/2014/main" val="10001"/>
                  </a:ext>
                </a:extLst>
              </a:tr>
              <a:tr h="370840">
                <a:tc>
                  <a:txBody>
                    <a:bodyPr/>
                    <a:lstStyle/>
                    <a:p>
                      <a:r>
                        <a:rPr lang="en-US" dirty="0" smtClean="0"/>
                        <a:t>2016-2017</a:t>
                      </a:r>
                      <a:endParaRPr lang="en-US" dirty="0"/>
                    </a:p>
                  </a:txBody>
                  <a:tcPr/>
                </a:tc>
                <a:tc>
                  <a:txBody>
                    <a:bodyPr/>
                    <a:lstStyle/>
                    <a:p>
                      <a:r>
                        <a:rPr lang="en-US" dirty="0" smtClean="0"/>
                        <a:t>2018-Pres.</a:t>
                      </a:r>
                      <a:endParaRPr lang="en-US" dirty="0"/>
                    </a:p>
                  </a:txBody>
                  <a:tcPr/>
                </a:tc>
                <a:tc>
                  <a:txBody>
                    <a:bodyPr/>
                    <a:lstStyle/>
                    <a:p>
                      <a:r>
                        <a:rPr lang="en-US" dirty="0" smtClean="0"/>
                        <a:t>2001-Pres.</a:t>
                      </a:r>
                      <a:endParaRPr lang="en-US" dirty="0"/>
                    </a:p>
                  </a:txBody>
                  <a:tcPr/>
                </a:tc>
                <a:tc>
                  <a:txBody>
                    <a:bodyPr/>
                    <a:lstStyle/>
                    <a:p>
                      <a:r>
                        <a:rPr lang="en-US" dirty="0" smtClean="0"/>
                        <a:t>2010-Pres.*</a:t>
                      </a:r>
                      <a:endParaRPr lang="en-US" dirty="0"/>
                    </a:p>
                  </a:txBody>
                  <a:tcPr/>
                </a:tc>
                <a:tc>
                  <a:txBody>
                    <a:bodyPr/>
                    <a:lstStyle/>
                    <a:p>
                      <a:r>
                        <a:rPr lang="en-US" dirty="0" smtClean="0"/>
                        <a:t>2001-Pres.</a:t>
                      </a:r>
                      <a:endParaRPr lang="en-US" dirty="0"/>
                    </a:p>
                  </a:txBody>
                  <a:tcPr/>
                </a:tc>
                <a:tc>
                  <a:txBody>
                    <a:bodyPr/>
                    <a:lstStyle/>
                    <a:p>
                      <a:r>
                        <a:rPr lang="en-US" dirty="0" smtClean="0"/>
                        <a:t>2005-Pres.</a:t>
                      </a:r>
                      <a:endParaRPr lang="en-US" dirty="0"/>
                    </a:p>
                  </a:txBody>
                  <a:tcPr/>
                </a:tc>
                <a:tc>
                  <a:txBody>
                    <a:bodyPr/>
                    <a:lstStyle/>
                    <a:p>
                      <a:r>
                        <a:rPr lang="en-US" dirty="0" smtClean="0"/>
                        <a:t>1996-2006</a:t>
                      </a:r>
                      <a:endParaRPr lang="en-US" dirty="0"/>
                    </a:p>
                  </a:txBody>
                  <a:tcPr/>
                </a:tc>
                <a:extLst>
                  <a:ext uri="{0D108BD9-81ED-4DB2-BD59-A6C34878D82A}">
                    <a16:rowId xmlns:a16="http://schemas.microsoft.com/office/drawing/2014/main" val="10002"/>
                  </a:ext>
                </a:extLst>
              </a:tr>
              <a:tr h="370840">
                <a:tc>
                  <a:txBody>
                    <a:bodyPr/>
                    <a:lstStyle/>
                    <a:p>
                      <a:r>
                        <a:rPr lang="en-US" dirty="0" smtClean="0"/>
                        <a:t>0.15 </a:t>
                      </a:r>
                      <a:r>
                        <a:rPr lang="en-US" dirty="0" err="1" smtClean="0"/>
                        <a:t>keV</a:t>
                      </a:r>
                      <a:endParaRPr lang="en-US" dirty="0"/>
                    </a:p>
                  </a:txBody>
                  <a:tcPr/>
                </a:tc>
                <a:tc>
                  <a:txBody>
                    <a:bodyPr/>
                    <a:lstStyle/>
                    <a:p>
                      <a:r>
                        <a:rPr lang="en-US" dirty="0" smtClean="0"/>
                        <a:t>0.12</a:t>
                      </a:r>
                      <a:r>
                        <a:rPr lang="en-US" baseline="0" dirty="0" smtClean="0"/>
                        <a:t> </a:t>
                      </a:r>
                      <a:r>
                        <a:rPr lang="en-US" baseline="0" dirty="0" err="1" smtClean="0"/>
                        <a:t>keV</a:t>
                      </a:r>
                      <a:endParaRPr lang="en-US" dirty="0"/>
                    </a:p>
                  </a:txBody>
                  <a:tcPr/>
                </a:tc>
                <a:tc>
                  <a:txBody>
                    <a:bodyPr/>
                    <a:lstStyle/>
                    <a:p>
                      <a:r>
                        <a:rPr lang="en-US" dirty="0" smtClean="0"/>
                        <a:t>5-7nm</a:t>
                      </a:r>
                      <a:endParaRPr lang="en-US" dirty="0"/>
                    </a:p>
                  </a:txBody>
                  <a:tcPr/>
                </a:tc>
                <a:tc>
                  <a:txBody>
                    <a:bodyPr/>
                    <a:lstStyle/>
                    <a:p>
                      <a:r>
                        <a:rPr lang="en-US" dirty="0" smtClean="0"/>
                        <a:t>0.1</a:t>
                      </a:r>
                      <a:r>
                        <a:rPr lang="en-US" baseline="0" dirty="0" smtClean="0"/>
                        <a:t> nm</a:t>
                      </a:r>
                      <a:endParaRPr lang="en-US" dirty="0"/>
                    </a:p>
                  </a:txBody>
                  <a:tcPr/>
                </a:tc>
                <a:tc>
                  <a:txBody>
                    <a:bodyPr/>
                    <a:lstStyle/>
                    <a:p>
                      <a:r>
                        <a:rPr lang="en-US" dirty="0" smtClean="0"/>
                        <a:t>1.0 nm</a:t>
                      </a:r>
                      <a:endParaRPr lang="en-US" dirty="0"/>
                    </a:p>
                  </a:txBody>
                  <a:tcPr/>
                </a:tc>
                <a:tc>
                  <a:txBody>
                    <a:bodyPr/>
                    <a:lstStyle/>
                    <a:p>
                      <a:r>
                        <a:rPr lang="en-US" dirty="0" smtClean="0"/>
                        <a:t>0.1 nm</a:t>
                      </a:r>
                      <a:endParaRPr lang="en-US" dirty="0"/>
                    </a:p>
                  </a:txBody>
                  <a:tcPr/>
                </a:tc>
                <a:tc>
                  <a:txBody>
                    <a:bodyPr/>
                    <a:lstStyle/>
                    <a:p>
                      <a:r>
                        <a:rPr lang="en-US" dirty="0" smtClean="0"/>
                        <a:t>0.1 nm</a:t>
                      </a:r>
                      <a:endParaRPr lang="en-US" dirty="0"/>
                    </a:p>
                  </a:txBody>
                  <a:tcPr/>
                </a:tc>
                <a:extLst>
                  <a:ext uri="{0D108BD9-81ED-4DB2-BD59-A6C34878D82A}">
                    <a16:rowId xmlns:a16="http://schemas.microsoft.com/office/drawing/2014/main" val="10003"/>
                  </a:ext>
                </a:extLst>
              </a:tr>
            </a:tbl>
          </a:graphicData>
        </a:graphic>
      </p:graphicFrame>
      <p:sp>
        <p:nvSpPr>
          <p:cNvPr id="21" name="TextBox 19"/>
          <p:cNvSpPr txBox="1">
            <a:spLocks noChangeArrowheads="1"/>
          </p:cNvSpPr>
          <p:nvPr/>
        </p:nvSpPr>
        <p:spPr bwMode="auto">
          <a:xfrm>
            <a:off x="9763306" y="4052624"/>
            <a:ext cx="2161993" cy="400110"/>
          </a:xfrm>
          <a:prstGeom prst="rect">
            <a:avLst/>
          </a:prstGeom>
          <a:solidFill>
            <a:schemeClr val="tx1">
              <a:alpha val="54901"/>
            </a:schemeClr>
          </a:solidFill>
          <a:ln w="25400">
            <a:solidFill>
              <a:schemeClr val="bg1"/>
            </a:solidFill>
            <a:miter lim="800000"/>
            <a:headEnd/>
            <a:tailEnd/>
          </a:ln>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smtClean="0">
                <a:ln>
                  <a:noFill/>
                </a:ln>
                <a:solidFill>
                  <a:prstClr val="white"/>
                </a:solidFill>
                <a:effectLst/>
                <a:uLnTx/>
                <a:uFillTx/>
                <a:latin typeface="Arial" charset="0"/>
                <a:cs typeface="Arial" charset="0"/>
              </a:rPr>
              <a:t>SOLSTICE</a:t>
            </a:r>
            <a:endParaRPr kumimoji="0" lang="en-US" altLang="en-US" sz="2000" b="0" i="0" u="none" strike="noStrike" kern="1200" cap="none" spc="0" normalizeH="0" baseline="0" noProof="0" dirty="0">
              <a:ln>
                <a:noFill/>
              </a:ln>
              <a:solidFill>
                <a:prstClr val="white"/>
              </a:solidFill>
              <a:effectLst/>
              <a:uLnTx/>
              <a:uFillTx/>
              <a:latin typeface="Arial" charset="0"/>
              <a:cs typeface="Arial"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3764" y="4452721"/>
            <a:ext cx="1975129" cy="2037175"/>
          </a:xfrm>
          <a:prstGeom prst="rect">
            <a:avLst/>
          </a:prstGeom>
        </p:spPr>
      </p:pic>
      <p:sp>
        <p:nvSpPr>
          <p:cNvPr id="6" name="TextBox 5"/>
          <p:cNvSpPr txBox="1"/>
          <p:nvPr/>
        </p:nvSpPr>
        <p:spPr>
          <a:xfrm>
            <a:off x="8101550" y="6489896"/>
            <a:ext cx="2395728" cy="369332"/>
          </a:xfrm>
          <a:prstGeom prst="rect">
            <a:avLst/>
          </a:prstGeom>
          <a:noFill/>
        </p:spPr>
        <p:txBody>
          <a:bodyPr wrap="square" rtlCol="0">
            <a:spAutoFit/>
          </a:bodyPr>
          <a:lstStyle/>
          <a:p>
            <a:r>
              <a:rPr lang="en-US" dirty="0" smtClean="0"/>
              <a:t>Slide: Phil Chamberlin</a:t>
            </a:r>
            <a:endParaRPr lang="en-US" dirty="0"/>
          </a:p>
        </p:txBody>
      </p:sp>
    </p:spTree>
    <p:extLst>
      <p:ext uri="{BB962C8B-B14F-4D97-AF65-F5344CB8AC3E}">
        <p14:creationId xmlns:p14="http://schemas.microsoft.com/office/powerpoint/2010/main" val="3353840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Flare Irradiance Spectral Model - FISM</a:t>
            </a:r>
            <a:endParaRPr lang="en-US" dirty="0"/>
          </a:p>
        </p:txBody>
      </p:sp>
      <p:sp>
        <p:nvSpPr>
          <p:cNvPr id="3" name="Content Placeholder 2"/>
          <p:cNvSpPr>
            <a:spLocks noGrp="1"/>
          </p:cNvSpPr>
          <p:nvPr>
            <p:ph idx="1"/>
          </p:nvPr>
        </p:nvSpPr>
        <p:spPr>
          <a:xfrm>
            <a:off x="185738" y="1157288"/>
            <a:ext cx="11887200" cy="4545106"/>
          </a:xfrm>
        </p:spPr>
        <p:txBody>
          <a:bodyPr/>
          <a:lstStyle/>
          <a:p>
            <a:r>
              <a:rPr lang="en-US" dirty="0" smtClean="0"/>
              <a:t>Solar spectral irradiance empirical model, released in 2005</a:t>
            </a:r>
          </a:p>
          <a:p>
            <a:r>
              <a:rPr lang="en-US" dirty="0" smtClean="0"/>
              <a:t>Modeled both daily average irradiances from 1947-Present</a:t>
            </a:r>
          </a:p>
          <a:p>
            <a:r>
              <a:rPr lang="en-US" dirty="0" smtClean="0"/>
              <a:t>Modeled flare irradiances from 1981-Present, based on 27 flares</a:t>
            </a:r>
          </a:p>
          <a:p>
            <a:r>
              <a:rPr lang="en-US" dirty="0" smtClean="0"/>
              <a:t>1.0 nm bins, 0-190 nm, 1 minute cadence</a:t>
            </a:r>
          </a:p>
          <a:p>
            <a:pPr lvl="1"/>
            <a:r>
              <a:rPr lang="en-US" dirty="0" smtClean="0"/>
              <a:t>20-40% uncertainties in Daily, 40-90% uncertainties in Flare</a:t>
            </a:r>
          </a:p>
          <a:p>
            <a:r>
              <a:rPr lang="en-US" dirty="0" smtClean="0"/>
              <a:t>Led to many published studies showing the effects of solar flares on the ITM of Earth and Mars.</a:t>
            </a:r>
          </a:p>
          <a:p>
            <a:r>
              <a:rPr lang="en-US" dirty="0" smtClean="0"/>
              <a:t>Available on LISIRD:</a:t>
            </a:r>
          </a:p>
          <a:p>
            <a:r>
              <a:rPr lang="en-US" dirty="0" smtClean="0"/>
              <a:t>http://</a:t>
            </a:r>
            <a:r>
              <a:rPr lang="en-US" dirty="0" err="1" smtClean="0"/>
              <a:t>lasp.colorado.edu</a:t>
            </a:r>
            <a:r>
              <a:rPr lang="en-US" dirty="0" smtClean="0"/>
              <a:t>/</a:t>
            </a:r>
            <a:r>
              <a:rPr lang="en-US" dirty="0" err="1" smtClean="0"/>
              <a:t>lisird</a:t>
            </a:r>
            <a:r>
              <a:rPr lang="en-US" dirty="0" smtClean="0"/>
              <a:t>/ </a:t>
            </a:r>
          </a:p>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8C7DF-3E40-4F45-BC54-6791415908C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Daily Solar Irradiance Changes - Chamberlin</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73181-026D-D648-AC7F-30F91B42D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Desktop/Screen%20Shot%202018-02-02%20at%201.34.08%20PM.pn"/>
          <p:cNvPicPr/>
          <p:nvPr/>
        </p:nvPicPr>
        <p:blipFill>
          <a:blip r:embed="rId3">
            <a:extLst>
              <a:ext uri="{28A0092B-C50C-407E-A947-70E740481C1C}">
                <a14:useLocalDpi xmlns:a14="http://schemas.microsoft.com/office/drawing/2010/main" val="0"/>
              </a:ext>
            </a:extLst>
          </a:blip>
          <a:srcRect/>
          <a:stretch>
            <a:fillRect/>
          </a:stretch>
        </p:blipFill>
        <p:spPr bwMode="auto">
          <a:xfrm>
            <a:off x="5843016" y="4054412"/>
            <a:ext cx="5943600" cy="1571625"/>
          </a:xfrm>
          <a:prstGeom prst="rect">
            <a:avLst/>
          </a:prstGeom>
          <a:noFill/>
          <a:ln>
            <a:noFill/>
          </a:ln>
        </p:spPr>
      </p:pic>
      <p:sp>
        <p:nvSpPr>
          <p:cNvPr id="8" name="TextBox 7"/>
          <p:cNvSpPr txBox="1"/>
          <p:nvPr/>
        </p:nvSpPr>
        <p:spPr>
          <a:xfrm>
            <a:off x="2928938" y="5597272"/>
            <a:ext cx="88576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Change in TEC from pre-flare to peak flare for the X6.2 solar flare on 9 September 2005 (Qian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2012).  Left shows the measured flare-</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preflare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TEC as measured by the GPS network, while the right is the comparable model results of the flare-driven TEC enhancement using TIMEGCM driven by FISM1. </a:t>
            </a:r>
          </a:p>
        </p:txBody>
      </p:sp>
      <p:sp>
        <p:nvSpPr>
          <p:cNvPr id="9" name="TextBox 8"/>
          <p:cNvSpPr txBox="1"/>
          <p:nvPr/>
        </p:nvSpPr>
        <p:spPr>
          <a:xfrm>
            <a:off x="8101550" y="6489896"/>
            <a:ext cx="2395728" cy="369332"/>
          </a:xfrm>
          <a:prstGeom prst="rect">
            <a:avLst/>
          </a:prstGeom>
          <a:noFill/>
        </p:spPr>
        <p:txBody>
          <a:bodyPr wrap="square" rtlCol="0">
            <a:spAutoFit/>
          </a:bodyPr>
          <a:lstStyle/>
          <a:p>
            <a:r>
              <a:rPr lang="en-US" dirty="0" smtClean="0"/>
              <a:t>Slide: Phil Chamberlin</a:t>
            </a:r>
            <a:endParaRPr lang="en-US" dirty="0"/>
          </a:p>
        </p:txBody>
      </p:sp>
    </p:spTree>
    <p:extLst>
      <p:ext uri="{BB962C8B-B14F-4D97-AF65-F5344CB8AC3E}">
        <p14:creationId xmlns:p14="http://schemas.microsoft.com/office/powerpoint/2010/main" val="382050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65817" y="0"/>
            <a:ext cx="9469823" cy="6845795"/>
          </a:xfrm>
          <a:prstGeom prst="rect">
            <a:avLst/>
          </a:prstGeom>
        </p:spPr>
      </p:pic>
      <p:sp>
        <p:nvSpPr>
          <p:cNvPr id="5" name="TextBox 4"/>
          <p:cNvSpPr txBox="1"/>
          <p:nvPr/>
        </p:nvSpPr>
        <p:spPr>
          <a:xfrm>
            <a:off x="0" y="6159762"/>
            <a:ext cx="1892808" cy="369332"/>
          </a:xfrm>
          <a:prstGeom prst="rect">
            <a:avLst/>
          </a:prstGeom>
          <a:noFill/>
        </p:spPr>
        <p:txBody>
          <a:bodyPr wrap="square" rtlCol="0">
            <a:spAutoFit/>
          </a:bodyPr>
          <a:lstStyle/>
          <a:p>
            <a:r>
              <a:rPr lang="en-US" dirty="0" smtClean="0"/>
              <a:t>Slide: </a:t>
            </a:r>
            <a:r>
              <a:rPr lang="en-US" dirty="0"/>
              <a:t>Zoran </a:t>
            </a:r>
            <a:r>
              <a:rPr lang="en-US" dirty="0" err="1"/>
              <a:t>Mikić</a:t>
            </a:r>
            <a:endParaRPr lang="en-US" dirty="0"/>
          </a:p>
        </p:txBody>
      </p:sp>
    </p:spTree>
    <p:extLst>
      <p:ext uri="{BB962C8B-B14F-4D97-AF65-F5344CB8AC3E}">
        <p14:creationId xmlns:p14="http://schemas.microsoft.com/office/powerpoint/2010/main" val="1593947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310982-DFD8-8849-A34B-23B4894DEDC2}"/>
              </a:ext>
            </a:extLst>
          </p:cNvPr>
          <p:cNvSpPr>
            <a:spLocks noGrp="1"/>
          </p:cNvSpPr>
          <p:nvPr>
            <p:ph type="ftr" sz="quarter" idx="11"/>
          </p:nvPr>
        </p:nvSpPr>
        <p:spPr/>
        <p:txBody>
          <a:bodyPr/>
          <a:lstStyle/>
          <a:p>
            <a:r>
              <a:rPr lang="en-US">
                <a:solidFill>
                  <a:srgbClr val="FFFFFF">
                    <a:lumMod val="50000"/>
                  </a:srgbClr>
                </a:solidFill>
                <a:latin typeface="Arial" panose="020B0604020202020204"/>
              </a:rPr>
              <a:t>Irradiance Workshop, Dec 9, 2018</a:t>
            </a:r>
            <a:endParaRPr lang="en-US" dirty="0">
              <a:solidFill>
                <a:srgbClr val="FFFFFF">
                  <a:lumMod val="50000"/>
                </a:srgbClr>
              </a:solidFill>
              <a:latin typeface="Arial" panose="020B0604020202020204"/>
            </a:endParaRPr>
          </a:p>
        </p:txBody>
      </p:sp>
      <p:pic>
        <p:nvPicPr>
          <p:cNvPr id="5" name="Picture 4">
            <a:extLst>
              <a:ext uri="{FF2B5EF4-FFF2-40B4-BE49-F238E27FC236}">
                <a16:creationId xmlns:a16="http://schemas.microsoft.com/office/drawing/2014/main" id="{B4D23236-5C54-2143-A4D0-4C950B8C19B8}"/>
              </a:ext>
            </a:extLst>
          </p:cNvPr>
          <p:cNvPicPr>
            <a:picLocks noChangeAspect="1"/>
          </p:cNvPicPr>
          <p:nvPr/>
        </p:nvPicPr>
        <p:blipFill>
          <a:blip r:embed="rId3"/>
          <a:stretch>
            <a:fillRect/>
          </a:stretch>
        </p:blipFill>
        <p:spPr>
          <a:xfrm>
            <a:off x="2020213" y="80705"/>
            <a:ext cx="8151574" cy="6068892"/>
          </a:xfrm>
          <a:prstGeom prst="rect">
            <a:avLst/>
          </a:prstGeom>
        </p:spPr>
      </p:pic>
      <p:sp>
        <p:nvSpPr>
          <p:cNvPr id="6" name="TextBox 5">
            <a:extLst>
              <a:ext uri="{FF2B5EF4-FFF2-40B4-BE49-F238E27FC236}">
                <a16:creationId xmlns:a16="http://schemas.microsoft.com/office/drawing/2014/main" id="{9DE53B1C-062D-0E4A-B5BE-B03DCAEE84DB}"/>
              </a:ext>
            </a:extLst>
          </p:cNvPr>
          <p:cNvSpPr txBox="1"/>
          <p:nvPr/>
        </p:nvSpPr>
        <p:spPr>
          <a:xfrm>
            <a:off x="8434513" y="6149598"/>
            <a:ext cx="2028119" cy="276999"/>
          </a:xfrm>
          <a:prstGeom prst="rect">
            <a:avLst/>
          </a:prstGeom>
          <a:noFill/>
        </p:spPr>
        <p:txBody>
          <a:bodyPr wrap="none" rtlCol="0">
            <a:spAutoFit/>
          </a:bodyPr>
          <a:lstStyle/>
          <a:p>
            <a:r>
              <a:rPr lang="en-US" sz="1200" dirty="0">
                <a:solidFill>
                  <a:srgbClr val="000000"/>
                </a:solidFill>
                <a:latin typeface="Arial" panose="020B0604020202020204"/>
              </a:rPr>
              <a:t>Slide courtesy S. </a:t>
            </a:r>
            <a:r>
              <a:rPr lang="en-US" sz="1200" dirty="0" err="1">
                <a:solidFill>
                  <a:srgbClr val="000000"/>
                </a:solidFill>
                <a:latin typeface="Arial" panose="020B0604020202020204"/>
              </a:rPr>
              <a:t>Bruinsma</a:t>
            </a:r>
            <a:endParaRPr lang="en-US" sz="1200" dirty="0">
              <a:solidFill>
                <a:srgbClr val="000000"/>
              </a:solidFill>
              <a:latin typeface="Arial" panose="020B0604020202020204"/>
            </a:endParaRPr>
          </a:p>
        </p:txBody>
      </p:sp>
      <p:sp>
        <p:nvSpPr>
          <p:cNvPr id="7" name="TextBox 6"/>
          <p:cNvSpPr txBox="1"/>
          <p:nvPr/>
        </p:nvSpPr>
        <p:spPr>
          <a:xfrm>
            <a:off x="-1" y="6159762"/>
            <a:ext cx="2670049" cy="369332"/>
          </a:xfrm>
          <a:prstGeom prst="rect">
            <a:avLst/>
          </a:prstGeom>
          <a:noFill/>
        </p:spPr>
        <p:txBody>
          <a:bodyPr wrap="square" rtlCol="0">
            <a:spAutoFit/>
          </a:bodyPr>
          <a:lstStyle/>
          <a:p>
            <a:r>
              <a:rPr lang="en-US" dirty="0" smtClean="0"/>
              <a:t>Slide: </a:t>
            </a:r>
            <a:r>
              <a:rPr lang="en-US" dirty="0" err="1" smtClean="0"/>
              <a:t>Angelos</a:t>
            </a:r>
            <a:r>
              <a:rPr lang="en-US" dirty="0" smtClean="0"/>
              <a:t> </a:t>
            </a:r>
            <a:r>
              <a:rPr lang="en-US" dirty="0" err="1" smtClean="0"/>
              <a:t>Vourlidas</a:t>
            </a:r>
            <a:endParaRPr lang="en-US" dirty="0"/>
          </a:p>
        </p:txBody>
      </p:sp>
    </p:spTree>
    <p:extLst>
      <p:ext uri="{BB962C8B-B14F-4D97-AF65-F5344CB8AC3E}">
        <p14:creationId xmlns:p14="http://schemas.microsoft.com/office/powerpoint/2010/main" val="1725647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PL-PowerPoint-Theme_light_4x3">
  <a:themeElements>
    <a:clrScheme name="Custom 66">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Extended-Template_Light-Theme_4x3" id="{8405B6F4-5956-C448-84A4-8E400F0655C5}" vid="{96CDAAE5-5852-5743-8237-48F879C6DB88}"/>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TotalTime>
  <Words>1984</Words>
  <Application>Microsoft Office PowerPoint</Application>
  <PresentationFormat>Widescreen</PresentationFormat>
  <Paragraphs>303</Paragraphs>
  <Slides>27</Slides>
  <Notes>21</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27</vt:i4>
      </vt:variant>
    </vt:vector>
  </HeadingPairs>
  <TitlesOfParts>
    <vt:vector size="50" baseType="lpstr">
      <vt:lpstr>.AppleSystemUIFont</vt:lpstr>
      <vt:lpstr>Arial</vt:lpstr>
      <vt:lpstr>Arial MT</vt:lpstr>
      <vt:lpstr>Calibri</vt:lpstr>
      <vt:lpstr>Calibri Light</vt:lpstr>
      <vt:lpstr>Cambria Math</vt:lpstr>
      <vt:lpstr>Courier New</vt:lpstr>
      <vt:lpstr>Geneva</vt:lpstr>
      <vt:lpstr>Helvetica</vt:lpstr>
      <vt:lpstr>Tahoma</vt:lpstr>
      <vt:lpstr>Times</vt:lpstr>
      <vt:lpstr>Times New Roman</vt:lpstr>
      <vt:lpstr>Wingdings</vt:lpstr>
      <vt:lpstr>Office Theme</vt:lpstr>
      <vt:lpstr>1_Office Theme</vt:lpstr>
      <vt:lpstr>2_Office Theme</vt:lpstr>
      <vt:lpstr>3_Office Theme</vt:lpstr>
      <vt:lpstr>4_Office Theme</vt:lpstr>
      <vt:lpstr>Blank</vt:lpstr>
      <vt:lpstr>1_Blank</vt:lpstr>
      <vt:lpstr>6_Office Theme</vt:lpstr>
      <vt:lpstr>7_Office Theme</vt:lpstr>
      <vt:lpstr>APL-PowerPoint-Theme_light_4x3</vt:lpstr>
      <vt:lpstr>Impacts of Intermediate Time Scale SSI Variability</vt:lpstr>
      <vt:lpstr>Workshop Details</vt:lpstr>
      <vt:lpstr>PowerPoint Presentation</vt:lpstr>
      <vt:lpstr>Axes of SSI to consider</vt:lpstr>
      <vt:lpstr>Time Scales for Forcing of the Terrestrial Upper Atmosphere</vt:lpstr>
      <vt:lpstr>Solar UV Irradiance Measurements</vt:lpstr>
      <vt:lpstr>Flare Irradiance Spectral Model - FISM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Thermospheric Density Variation</vt:lpstr>
      <vt:lpstr>PowerPoint Presentation</vt:lpstr>
      <vt:lpstr>PowerPoint Presentation</vt:lpstr>
      <vt:lpstr>PowerPoint Presentation</vt:lpstr>
      <vt:lpstr>PowerPoint Presentation</vt:lpstr>
      <vt:lpstr>PowerPoint Presentation</vt:lpstr>
      <vt:lpstr>Matthew DeLand: Short-Term SSI Variability and Middle Atmosphere Effects</vt:lpstr>
      <vt:lpstr>Competing Effects - Ozone</vt:lpstr>
      <vt:lpstr>Complex Atmospheric Response</vt:lpstr>
      <vt:lpstr>Rachel Hock-Mysliwiec: End User Perspective</vt:lpstr>
      <vt:lpstr>DoD Perspective</vt:lpstr>
      <vt:lpstr>Issues with Solar Inputs Vourlidas &amp; Bruinsma (2018)</vt:lpstr>
      <vt:lpstr>Issues with Solar Inputs Vourlidas &amp; Bruinsma (2018)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Schonfeld, Samuel (GSFC-670.0)[UNIVERSITIES SPACE RESEARCH ASSOCIATION]</dc:creator>
  <cp:lastModifiedBy>Schonfeld, Samuel (GSFC-670.0)[UNIVERSITIES SPACE RESEARCH ASSOCIATION]</cp:lastModifiedBy>
  <cp:revision>33</cp:revision>
  <dcterms:created xsi:type="dcterms:W3CDTF">2019-03-11T20:26:58Z</dcterms:created>
  <dcterms:modified xsi:type="dcterms:W3CDTF">2019-03-13T16:47:04Z</dcterms:modified>
</cp:coreProperties>
</file>