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7" r:id="rId4"/>
    <p:sldId id="258" r:id="rId5"/>
    <p:sldId id="265" r:id="rId6"/>
    <p:sldId id="267" r:id="rId7"/>
    <p:sldId id="266" r:id="rId8"/>
    <p:sldId id="268" r:id="rId9"/>
    <p:sldId id="269" r:id="rId10"/>
    <p:sldId id="270" r:id="rId11"/>
    <p:sldId id="271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717"/>
    <p:restoredTop sz="94719"/>
  </p:normalViewPr>
  <p:slideViewPr>
    <p:cSldViewPr snapToGrid="0">
      <p:cViewPr varScale="1">
        <p:scale>
          <a:sx n="69" d="100"/>
          <a:sy n="69" d="100"/>
        </p:scale>
        <p:origin x="208" y="1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62B6B-2A8C-C542-945D-C9A346BD5C85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544AB-8D2E-1F4E-A5EB-0F7E65DCF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5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attempt to remove scattered 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544AB-8D2E-1F4E-A5EB-0F7E65DCF0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1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attempt to remove scattered 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544AB-8D2E-1F4E-A5EB-0F7E65DCF0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Results for 29Feb2024_HighAlt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It looks like there is a ~constant value outside of the AR. Is this due to  exclusion of intensity &lt;10% </a:t>
            </a:r>
            <a:r>
              <a:rPr lang="en-US" sz="1200" dirty="0" err="1"/>
              <a:t>I</a:t>
            </a:r>
            <a:r>
              <a:rPr lang="en-US" sz="1050" dirty="0" err="1"/>
              <a:t>peak</a:t>
            </a:r>
            <a:r>
              <a:rPr lang="en-US" sz="1200" dirty="0"/>
              <a:t> in fit? Open field lines?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A4D6F-52D6-4EFC-BB5D-BC40050BDE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29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for 29Feb2024_HighAlt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A4D6F-52D6-4EFC-BB5D-BC40050BDE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11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1Mar2024_HighAlt_mask_lev10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A4D6F-52D6-4EFC-BB5D-BC40050BDE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5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15424-D40B-3098-43CC-EF94518E1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9F338-D01D-F3AB-B417-A1678EB42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EF6AF-7017-B772-29A3-93E12554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CF6-55B4-AB4C-9330-70FDFC390D48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32B6D-22E7-6898-5FF5-BAA8A5DCF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214E0-12F7-D7E1-6CBB-2FBCA39D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1A40-0254-0E43-B6F6-BC92D80FF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2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3D8A-BF3C-67BD-C4CE-28FBDBB4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5AE63-EC18-E608-B34E-873211FB2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8C817-177C-4242-8791-B3FF6217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CF6-55B4-AB4C-9330-70FDFC390D48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683E6-E4C3-D218-7761-AAE42C48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867F0-C3CC-94DC-476C-5EEAF34D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1A40-0254-0E43-B6F6-BC92D80FF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6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8940F-5399-64E1-0C3C-49CEECDB6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08F6A-ABD7-1E7C-A0FD-6E13EDE3E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CEB67-2002-99AC-E6EB-8CA27E84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CF6-55B4-AB4C-9330-70FDFC390D48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9DB07-5576-4996-E433-B1D5C57B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5C106-CB18-716E-5CEA-576CFA93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1A40-0254-0E43-B6F6-BC92D80FF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6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41D2-60E6-8E32-3A93-F66580D4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F09AA-C9C0-DCDC-5CE7-16635FBC9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C8A38-A1C1-4ECE-B353-C895FFB5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CF6-55B4-AB4C-9330-70FDFC390D48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28FE5-1218-3FA5-9BD4-83108767D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AC2BF-E040-E231-BA52-EE4E047C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1A40-0254-0E43-B6F6-BC92D80FF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9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F3DF-06AC-4896-3C7D-E33CFD42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E5E51-2141-31B6-8D80-01E498A4E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8866B-9460-01A4-39B2-F3C89340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CF6-55B4-AB4C-9330-70FDFC390D48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334F4-E04C-7068-2F47-063B45255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B599-4954-97FB-6484-F8BA58C7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1A40-0254-0E43-B6F6-BC92D80FF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8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FDBE-C324-0AFA-D7A7-780692AC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DC008-5289-8655-E2CB-78C0785BA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A8F76-599C-E1F8-0589-8ACCDA00A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3FD26-10CE-96E3-6CA9-977774CD5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CF6-55B4-AB4C-9330-70FDFC390D48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9A779-8F7C-BA91-9EC6-C41D8A75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9B4D5-2FE7-8757-C79E-F7FA65A3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1A40-0254-0E43-B6F6-BC92D80FF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0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4592D-2666-81F7-0F19-83BF1088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1998E-B6C9-D00B-4528-16F9E69C0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F24E-9516-8231-FA4D-39C162960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0D5BBB-08AC-AE9F-F145-79311F265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F515B-9BCD-FA40-F3B8-8AA00B5E0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F9D384-BF63-43ED-4B3B-8E51B7A01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CF6-55B4-AB4C-9330-70FDFC390D48}" type="datetimeFigureOut">
              <a:rPr lang="en-US" smtClean="0"/>
              <a:t>3/6/24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0F7B0C-46AE-C4C8-5F5F-FED6564D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98154D-1286-E087-4C5F-8F6414A2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1A40-0254-0E43-B6F6-BC92D80FF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3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6DEC-7DC5-0E87-6D23-010AA4F3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39EC39-C04E-4C32-3FF2-A97ED2A8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CF6-55B4-AB4C-9330-70FDFC390D48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0F2AA-AB5A-F9DF-571E-F3B283C2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FB869-C917-B137-D7DA-7CFDA0D1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1A40-0254-0E43-B6F6-BC92D80FF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9A515A-5564-9D8A-D055-214C8A26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CF6-55B4-AB4C-9330-70FDFC390D48}" type="datetimeFigureOut">
              <a:rPr lang="en-US" smtClean="0"/>
              <a:t>3/6/24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E1D05-C69E-26FC-43E9-62DEB1E4F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689AE-3384-C2E0-E601-8D82FE5B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1A40-0254-0E43-B6F6-BC92D80FF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0088-F331-4106-A402-8BF6C122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E67BB-D2E1-24C2-0127-AC884A041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DD81A-3D75-5678-E8C3-A8F8EEB23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03BBD-AD07-2DF9-BF56-1B54B37C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CF6-55B4-AB4C-9330-70FDFC390D48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F8418-653D-1942-68CE-2F58056C1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31268-B745-4687-4BCA-4FAE1272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1A40-0254-0E43-B6F6-BC92D80FF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3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71C0-19A4-031E-A55A-5BC9FF0A6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C07D4-BC0B-C99D-FED8-7D8C5C3A9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1DB02-F97E-0D68-A086-FB9FA867D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254DF-D278-F7FD-66AD-CE005042F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CF6-55B4-AB4C-9330-70FDFC390D48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AEF58-2703-46E3-9AC9-D8EC0EC8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E6506-D9D5-DA8A-AA3E-901D2636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1A40-0254-0E43-B6F6-BC92D80FF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0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E31F31-4EE1-955E-58B2-5A8B21D5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5D5A9-8955-EF0B-145F-AB0081323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025C2-96FA-C87D-CC91-D7ED297B0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DCF6-55B4-AB4C-9330-70FDFC390D48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BF725-F17D-B12C-89BD-D566B0029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7C5A7-EDC9-0D41-4885-CD073090C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C1A40-0254-0E43-B6F6-BC92D80FF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5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BF47-9216-1CA6-C6F0-CC0DD22E11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Prepping to Run GX Simulator: Progress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2B00C-11EF-281D-1044-EA53843D1E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T. Kucera</a:t>
            </a:r>
          </a:p>
          <a:p>
            <a:r>
              <a:rPr lang="en-US" dirty="0"/>
              <a:t>March 6, 2024</a:t>
            </a:r>
          </a:p>
        </p:txBody>
      </p:sp>
    </p:spTree>
    <p:extLst>
      <p:ext uri="{BB962C8B-B14F-4D97-AF65-F5344CB8AC3E}">
        <p14:creationId xmlns:p14="http://schemas.microsoft.com/office/powerpoint/2010/main" val="3518247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816DD-A988-327D-B790-F4082EB9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Fits for different a and b</a:t>
            </a:r>
            <a:br>
              <a:rPr lang="en-US" dirty="0"/>
            </a:br>
            <a:r>
              <a:rPr lang="en-US" dirty="0"/>
              <a:t>(linear)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1ABCE0C3-C3C7-B916-2ABF-59939AE6E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4" y="0"/>
            <a:ext cx="4526844" cy="6790266"/>
          </a:xfr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D7D33C3-573E-7E9D-D0D7-3CEB47A0E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83" y="3993442"/>
            <a:ext cx="2377017" cy="237701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FEB891-5E71-0ECA-5586-211C6BA6623E}"/>
              </a:ext>
            </a:extLst>
          </p:cNvPr>
          <p:cNvSpPr txBox="1">
            <a:spLocks/>
          </p:cNvSpPr>
          <p:nvPr/>
        </p:nvSpPr>
        <p:spPr>
          <a:xfrm>
            <a:off x="279400" y="1825625"/>
            <a:ext cx="51645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000000"/>
                </a:solidFill>
                <a:latin typeface="Consolas" panose="020B0609020204030204" pitchFamily="49" charset="0"/>
              </a:rPr>
              <a:t> q=q0*(B/q[1])^a/(L/q[2])^b</a:t>
            </a:r>
            <a:endParaRPr lang="en-US" sz="16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8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AD0B-7627-84D5-CD33-FC823E24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6" y="351477"/>
            <a:ext cx="5630839" cy="3961215"/>
          </a:xfrm>
        </p:spPr>
        <p:txBody>
          <a:bodyPr/>
          <a:lstStyle/>
          <a:p>
            <a:r>
              <a:rPr lang="en-US" dirty="0"/>
              <a:t>Mask out B&gt;80 G in avg longitudinal magnetogram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88234EA8-869E-9863-4949-B0AA3D063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90" y="245664"/>
            <a:ext cx="6110773" cy="6110773"/>
          </a:xfrm>
        </p:spPr>
      </p:pic>
    </p:spTree>
    <p:extLst>
      <p:ext uri="{BB962C8B-B14F-4D97-AF65-F5344CB8AC3E}">
        <p14:creationId xmlns:p14="http://schemas.microsoft.com/office/powerpoint/2010/main" val="115064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E49C677E-3447-1343-3557-AB2AB6AC6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83" y="3388227"/>
            <a:ext cx="6800850" cy="3200400"/>
          </a:xfrm>
          <a:prstGeom prst="rect">
            <a:avLst/>
          </a:prstGeom>
        </p:spPr>
      </p:pic>
      <p:pic>
        <p:nvPicPr>
          <p:cNvPr id="23" name="Picture 22" descr="A picture containing text, monitor, black&#10;&#10;Description automatically generated">
            <a:extLst>
              <a:ext uri="{FF2B5EF4-FFF2-40B4-BE49-F238E27FC236}">
                <a16:creationId xmlns:a16="http://schemas.microsoft.com/office/drawing/2014/main" id="{D7F37CCA-2032-4FCC-0502-6AE6E1112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83" y="187827"/>
            <a:ext cx="6800850" cy="3200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18683F-5079-3CD4-AF10-B5BB00B5649D}"/>
              </a:ext>
            </a:extLst>
          </p:cNvPr>
          <p:cNvSpPr txBox="1"/>
          <p:nvPr/>
        </p:nvSpPr>
        <p:spPr>
          <a:xfrm>
            <a:off x="6096000" y="3203561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Linear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BECCD-4E35-234B-9941-A08287F8F859}"/>
              </a:ext>
            </a:extLst>
          </p:cNvPr>
          <p:cNvSpPr txBox="1"/>
          <p:nvPr/>
        </p:nvSpPr>
        <p:spPr>
          <a:xfrm>
            <a:off x="6746542" y="6310474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AD22B-D933-F790-5FED-DA70F62AAF0F}"/>
              </a:ext>
            </a:extLst>
          </p:cNvPr>
          <p:cNvSpPr txBox="1"/>
          <p:nvPr/>
        </p:nvSpPr>
        <p:spPr>
          <a:xfrm>
            <a:off x="1336729" y="291800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No Mask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132134-1FE7-D1BF-2510-19FD9553C641}"/>
              </a:ext>
            </a:extLst>
          </p:cNvPr>
          <p:cNvSpPr txBox="1"/>
          <p:nvPr/>
        </p:nvSpPr>
        <p:spPr>
          <a:xfrm>
            <a:off x="3552442" y="2927716"/>
            <a:ext cx="91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Masked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410B0C-01A7-6D3D-C6F4-2D6B4E765ECC}"/>
              </a:ext>
            </a:extLst>
          </p:cNvPr>
          <p:cNvSpPr txBox="1"/>
          <p:nvPr/>
        </p:nvSpPr>
        <p:spPr>
          <a:xfrm>
            <a:off x="8082844" y="1298222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b=1, b=0.75, q0=3.88146e-4</a:t>
            </a:r>
          </a:p>
        </p:txBody>
      </p:sp>
    </p:spTree>
    <p:extLst>
      <p:ext uri="{BB962C8B-B14F-4D97-AF65-F5344CB8AC3E}">
        <p14:creationId xmlns:p14="http://schemas.microsoft.com/office/powerpoint/2010/main" val="284882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B233-EDC9-85F7-E5E5-626686FB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704" y="344104"/>
            <a:ext cx="8232228" cy="1325563"/>
          </a:xfrm>
        </p:spPr>
        <p:txBody>
          <a:bodyPr/>
          <a:lstStyle/>
          <a:p>
            <a:r>
              <a:rPr lang="en-US" dirty="0"/>
              <a:t>AR 12866 and 12868, 8 Sept 2021</a:t>
            </a:r>
          </a:p>
        </p:txBody>
      </p:sp>
      <p:pic>
        <p:nvPicPr>
          <p:cNvPr id="5" name="Content Placeholder 4" descr="A close-up of a cloud&#10;&#10;Description automatically generated">
            <a:extLst>
              <a:ext uri="{FF2B5EF4-FFF2-40B4-BE49-F238E27FC236}">
                <a16:creationId xmlns:a16="http://schemas.microsoft.com/office/drawing/2014/main" id="{E4ABC057-17EA-4C74-1FBC-BED45C3CC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017" y="1825625"/>
            <a:ext cx="6443966" cy="4351338"/>
          </a:xfrm>
        </p:spPr>
      </p:pic>
    </p:spTree>
    <p:extLst>
      <p:ext uri="{BB962C8B-B14F-4D97-AF65-F5344CB8AC3E}">
        <p14:creationId xmlns:p14="http://schemas.microsoft.com/office/powerpoint/2010/main" val="141106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9C8A9-328D-D919-AC9C-BDADD6A2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0"/>
            <a:ext cx="10515600" cy="1325563"/>
          </a:xfrm>
        </p:spPr>
        <p:txBody>
          <a:bodyPr/>
          <a:lstStyle/>
          <a:p>
            <a:r>
              <a:rPr lang="en-US" dirty="0"/>
              <a:t>AIA 193 from 08:00-16:50 UT, 10 min cadence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3C891-605A-264E-AFFF-FAFEE1916909}"/>
              </a:ext>
            </a:extLst>
          </p:cNvPr>
          <p:cNvSpPr txBox="1"/>
          <p:nvPr/>
        </p:nvSpPr>
        <p:spPr>
          <a:xfrm>
            <a:off x="186612" y="5676533"/>
            <a:ext cx="11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Min=1</a:t>
            </a:r>
          </a:p>
          <a:p>
            <a:r>
              <a:rPr lang="en-US" dirty="0"/>
              <a:t>Max=1500</a:t>
            </a:r>
          </a:p>
        </p:txBody>
      </p:sp>
      <p:pic>
        <p:nvPicPr>
          <p:cNvPr id="10" name="aia193_2021Sep8_0800_1700_v2">
            <a:hlinkClick r:id="" action="ppaction://media"/>
            <a:extLst>
              <a:ext uri="{FF2B5EF4-FFF2-40B4-BE49-F238E27FC236}">
                <a16:creationId xmlns:a16="http://schemas.microsoft.com/office/drawing/2014/main" id="{D01307B1-044C-BD3B-8315-EC8089B0DF3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614" y="1080293"/>
            <a:ext cx="7344002" cy="3300526"/>
          </a:xfrm>
        </p:spPr>
      </p:pic>
      <p:pic>
        <p:nvPicPr>
          <p:cNvPr id="3" name="Picture 2" descr="A screenshot of a solar system&#10;&#10;Description automatically generated">
            <a:extLst>
              <a:ext uri="{FF2B5EF4-FFF2-40B4-BE49-F238E27FC236}">
                <a16:creationId xmlns:a16="http://schemas.microsoft.com/office/drawing/2014/main" id="{3FC51F13-C329-AB50-4340-882E306B3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379" y="3732176"/>
            <a:ext cx="6695621" cy="30115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5A104B-74BC-FD04-A11D-C4F4359146C7}"/>
              </a:ext>
            </a:extLst>
          </p:cNvPr>
          <p:cNvSpPr txBox="1"/>
          <p:nvPr/>
        </p:nvSpPr>
        <p:spPr>
          <a:xfrm>
            <a:off x="4292082" y="6488668"/>
            <a:ext cx="158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 hour average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48F4E-3A5C-D8C4-AA57-456CA1F59501}"/>
              </a:ext>
            </a:extLst>
          </p:cNvPr>
          <p:cNvSpPr txBox="1"/>
          <p:nvPr/>
        </p:nvSpPr>
        <p:spPr>
          <a:xfrm>
            <a:off x="933061" y="4310743"/>
            <a:ext cx="336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 Showing all frames in 193 </a:t>
            </a:r>
            <a:r>
              <a:rPr lang="en-US" dirty="0" err="1"/>
              <a:t>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9C8A9-328D-D919-AC9C-BDADD6A2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82886" cy="1485446"/>
          </a:xfrm>
        </p:spPr>
        <p:txBody>
          <a:bodyPr>
            <a:normAutofit/>
          </a:bodyPr>
          <a:lstStyle/>
          <a:p>
            <a:r>
              <a:rPr lang="en-US" dirty="0"/>
              <a:t>AIA 193 from 08:00-17:00 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5489B-8F53-2CD1-2B2C-8041565FC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052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Slice at x=-200</a:t>
            </a:r>
          </a:p>
        </p:txBody>
      </p:sp>
      <p:pic>
        <p:nvPicPr>
          <p:cNvPr id="9" name="Picture 8" descr="A screenshot of a solar system&#10;&#10;Description automatically generated">
            <a:extLst>
              <a:ext uri="{FF2B5EF4-FFF2-40B4-BE49-F238E27FC236}">
                <a16:creationId xmlns:a16="http://schemas.microsoft.com/office/drawing/2014/main" id="{B24AADA8-6CD3-4B71-EE4E-CA7D4E088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38904"/>
            <a:ext cx="6695621" cy="30115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5265B5-80C4-C25A-60E7-A153CB04E51D}"/>
              </a:ext>
            </a:extLst>
          </p:cNvPr>
          <p:cNvSpPr txBox="1"/>
          <p:nvPr/>
        </p:nvSpPr>
        <p:spPr>
          <a:xfrm>
            <a:off x="642257" y="6368143"/>
            <a:ext cx="294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from 08:00-16:50 UT</a:t>
            </a:r>
          </a:p>
        </p:txBody>
      </p:sp>
      <p:pic>
        <p:nvPicPr>
          <p:cNvPr id="14" name="AIA913_cut_xm200">
            <a:hlinkClick r:id="" action="ppaction://media"/>
            <a:extLst>
              <a:ext uri="{FF2B5EF4-FFF2-40B4-BE49-F238E27FC236}">
                <a16:creationId xmlns:a16="http://schemas.microsoft.com/office/drawing/2014/main" id="{2BAE8971-84D3-93F6-31D0-D745DF002B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95856" y="609600"/>
            <a:ext cx="5448403" cy="435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9C8A9-328D-D919-AC9C-BDADD6A2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82886" cy="1485446"/>
          </a:xfrm>
        </p:spPr>
        <p:txBody>
          <a:bodyPr>
            <a:normAutofit/>
          </a:bodyPr>
          <a:lstStyle/>
          <a:p>
            <a:r>
              <a:rPr lang="en-US" dirty="0"/>
              <a:t>AIA 193 from 08:00-17:00 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5489B-8F53-2CD1-2B2C-8041565FC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332" y="5520547"/>
            <a:ext cx="4870578" cy="17573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Slice at x=-200” </a:t>
            </a:r>
          </a:p>
          <a:p>
            <a:pPr marL="0" indent="0">
              <a:buNone/>
            </a:pPr>
            <a:r>
              <a:rPr lang="en-US" dirty="0"/>
              <a:t>Closeup from y=-600 to -440”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265B5-80C4-C25A-60E7-A153CB04E51D}"/>
              </a:ext>
            </a:extLst>
          </p:cNvPr>
          <p:cNvSpPr txBox="1"/>
          <p:nvPr/>
        </p:nvSpPr>
        <p:spPr>
          <a:xfrm>
            <a:off x="642257" y="6368143"/>
            <a:ext cx="294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from 08:00-16:50 UT</a:t>
            </a:r>
          </a:p>
        </p:txBody>
      </p:sp>
      <p:pic>
        <p:nvPicPr>
          <p:cNvPr id="3" name="AIA913_shorter_cut_xm200">
            <a:hlinkClick r:id="" action="ppaction://media"/>
            <a:extLst>
              <a:ext uri="{FF2B5EF4-FFF2-40B4-BE49-F238E27FC236}">
                <a16:creationId xmlns:a16="http://schemas.microsoft.com/office/drawing/2014/main" id="{CE48A249-876F-F299-C9B9-2838E03CAB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21111" y="265042"/>
            <a:ext cx="6289261" cy="5031409"/>
          </a:xfrm>
          <a:prstGeom prst="rect">
            <a:avLst/>
          </a:prstGeom>
        </p:spPr>
      </p:pic>
      <p:pic>
        <p:nvPicPr>
          <p:cNvPr id="9" name="Picture 8" descr="A screenshot of a solar system&#10;&#10;Description automatically generated">
            <a:extLst>
              <a:ext uri="{FF2B5EF4-FFF2-40B4-BE49-F238E27FC236}">
                <a16:creationId xmlns:a16="http://schemas.microsoft.com/office/drawing/2014/main" id="{B24AADA8-6CD3-4B71-EE4E-CA7D4E088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22" y="2962253"/>
            <a:ext cx="6695621" cy="301152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CFB6D0-A0C8-2234-46CD-D0FCE8F557F2}"/>
              </a:ext>
            </a:extLst>
          </p:cNvPr>
          <p:cNvCxnSpPr>
            <a:cxnSpLocks/>
          </p:cNvCxnSpPr>
          <p:nvPr/>
        </p:nvCxnSpPr>
        <p:spPr>
          <a:xfrm>
            <a:off x="1727416" y="4465468"/>
            <a:ext cx="0" cy="9411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D25235-4843-440E-C0A5-1E1CFD521389}"/>
              </a:ext>
            </a:extLst>
          </p:cNvPr>
          <p:cNvCxnSpPr>
            <a:cxnSpLocks/>
          </p:cNvCxnSpPr>
          <p:nvPr/>
        </p:nvCxnSpPr>
        <p:spPr>
          <a:xfrm>
            <a:off x="5093543" y="4475825"/>
            <a:ext cx="0" cy="9411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49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DO_Mag_131_171_193_211_94">
            <a:hlinkClick r:id="" action="ppaction://media"/>
            <a:extLst>
              <a:ext uri="{FF2B5EF4-FFF2-40B4-BE49-F238E27FC236}">
                <a16:creationId xmlns:a16="http://schemas.microsoft.com/office/drawing/2014/main" id="{5405C377-8EB3-90C7-AC7C-96FFB43918E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624" y="130629"/>
            <a:ext cx="10528233" cy="651419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B364EA-4D4F-ED68-7814-1AC65C93E334}"/>
              </a:ext>
            </a:extLst>
          </p:cNvPr>
          <p:cNvSpPr txBox="1"/>
          <p:nvPr/>
        </p:nvSpPr>
        <p:spPr>
          <a:xfrm>
            <a:off x="10529685" y="881743"/>
            <a:ext cx="166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 </a:t>
            </a:r>
            <a:r>
              <a:rPr lang="en-US" dirty="0" err="1"/>
              <a:t>hr</a:t>
            </a:r>
            <a:r>
              <a:rPr lang="en-US" dirty="0"/>
              <a:t> movie, </a:t>
            </a:r>
          </a:p>
          <a:p>
            <a:r>
              <a:rPr lang="en-US" dirty="0"/>
              <a:t>10 min cadence</a:t>
            </a:r>
          </a:p>
        </p:txBody>
      </p:sp>
    </p:spTree>
    <p:extLst>
      <p:ext uri="{BB962C8B-B14F-4D97-AF65-F5344CB8AC3E}">
        <p14:creationId xmlns:p14="http://schemas.microsoft.com/office/powerpoint/2010/main" val="282242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C120-53E8-7BE4-4E2C-0FCF33CE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Initial runs of GX simulator</a:t>
            </a:r>
          </a:p>
        </p:txBody>
      </p:sp>
    </p:spTree>
    <p:extLst>
      <p:ext uri="{BB962C8B-B14F-4D97-AF65-F5344CB8AC3E}">
        <p14:creationId xmlns:p14="http://schemas.microsoft.com/office/powerpoint/2010/main" val="284646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&#10;&#10;Description automatically generated">
            <a:extLst>
              <a:ext uri="{FF2B5EF4-FFF2-40B4-BE49-F238E27FC236}">
                <a16:creationId xmlns:a16="http://schemas.microsoft.com/office/drawing/2014/main" id="{C9826AF5-F9FA-B6F6-0B6E-E93853B6D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61" y="897388"/>
            <a:ext cx="5995975" cy="58118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980929-DA99-DBD8-44D5-245E853EB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model that includes both active regions</a:t>
            </a:r>
          </a:p>
        </p:txBody>
      </p:sp>
    </p:spTree>
    <p:extLst>
      <p:ext uri="{BB962C8B-B14F-4D97-AF65-F5344CB8AC3E}">
        <p14:creationId xmlns:p14="http://schemas.microsoft.com/office/powerpoint/2010/main" val="58946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91D27-F41B-173F-DF11-F99EA673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09275" cy="1460500"/>
          </a:xfrm>
        </p:spPr>
        <p:txBody>
          <a:bodyPr/>
          <a:lstStyle/>
          <a:p>
            <a:r>
              <a:rPr lang="en-US" dirty="0"/>
              <a:t>Fits for different a and b (log)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86F7D-978C-6434-B821-DA5B72AB7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25625"/>
            <a:ext cx="5164569" cy="4351338"/>
          </a:xfrm>
        </p:spPr>
        <p:txBody>
          <a:bodyPr/>
          <a:lstStyle/>
          <a:p>
            <a:r>
              <a:rPr lang="fr-FR" sz="2400" dirty="0">
                <a:solidFill>
                  <a:srgbClr val="000000"/>
                </a:solidFill>
                <a:latin typeface="Consolas" panose="020B0609020204030204" pitchFamily="49" charset="0"/>
              </a:rPr>
              <a:t> q=q0*(B/q[1])^a/(L/q[2])^b</a:t>
            </a:r>
            <a:endParaRPr lang="en-US" sz="16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5" name="Picture 4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4B924AA0-0415-5D86-DCFF-DD46EC991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69" y="104134"/>
            <a:ext cx="6046687" cy="6753865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540ECC04-99C1-4038-9D83-EF02AF42A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35" y="3475915"/>
            <a:ext cx="2784140" cy="28538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083CCE-F4F7-68A5-9A0A-46D4DE0285A9}"/>
              </a:ext>
            </a:extLst>
          </p:cNvPr>
          <p:cNvSpPr txBox="1"/>
          <p:nvPr/>
        </p:nvSpPr>
        <p:spPr>
          <a:xfrm>
            <a:off x="669472" y="5682342"/>
            <a:ext cx="1394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AIA 193 </a:t>
            </a:r>
            <a:r>
              <a:rPr lang="en-US" dirty="0" err="1"/>
              <a:t>Å</a:t>
            </a:r>
            <a:r>
              <a:rPr lang="en-US" dirty="0"/>
              <a:t> </a:t>
            </a:r>
          </a:p>
          <a:p>
            <a:r>
              <a:rPr lang="en-US" dirty="0"/>
              <a:t>9 </a:t>
            </a:r>
            <a:r>
              <a:rPr lang="en-US" dirty="0" err="1"/>
              <a:t>hr</a:t>
            </a:r>
            <a:r>
              <a:rPr lang="en-US" dirty="0"/>
              <a:t> avg data</a:t>
            </a:r>
          </a:p>
        </p:txBody>
      </p:sp>
    </p:spTree>
    <p:extLst>
      <p:ext uri="{BB962C8B-B14F-4D97-AF65-F5344CB8AC3E}">
        <p14:creationId xmlns:p14="http://schemas.microsoft.com/office/powerpoint/2010/main" val="832642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7971</TotalTime>
  <Words>261</Words>
  <Application>Microsoft Macintosh PowerPoint</Application>
  <PresentationFormat>Widescreen</PresentationFormat>
  <Paragraphs>43</Paragraphs>
  <Slides>12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Consolas</vt:lpstr>
      <vt:lpstr>Office Theme</vt:lpstr>
      <vt:lpstr>Prepping to Run GX Simulator: Progress Report</vt:lpstr>
      <vt:lpstr>AR 12866 and 12868, 8 Sept 2021</vt:lpstr>
      <vt:lpstr>AIA 193 from 08:00-16:50 UT, 10 min cadence</vt:lpstr>
      <vt:lpstr>AIA 193 from 08:00-17:00 UT</vt:lpstr>
      <vt:lpstr>AIA 193 from 08:00-17:00 UT</vt:lpstr>
      <vt:lpstr>PowerPoint Presentation</vt:lpstr>
      <vt:lpstr>Initial runs of GX simulator</vt:lpstr>
      <vt:lpstr>Using model that includes both active regions</vt:lpstr>
      <vt:lpstr>Fits for different a and b (log)</vt:lpstr>
      <vt:lpstr>Fits for different a and b (linear)</vt:lpstr>
      <vt:lpstr>Mask out B&gt;80 G in avg longitudinal magnetogram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“Loop” Emission vs. “Diffuse” Emission</dc:title>
  <dc:creator>Kucera, Therese A. (GSFC-6710)</dc:creator>
  <cp:lastModifiedBy>Kucera, Therese A. (GSFC-6710)</cp:lastModifiedBy>
  <cp:revision>39</cp:revision>
  <dcterms:created xsi:type="dcterms:W3CDTF">2024-01-02T19:49:00Z</dcterms:created>
  <dcterms:modified xsi:type="dcterms:W3CDTF">2024-03-06T20:19:32Z</dcterms:modified>
</cp:coreProperties>
</file>