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335" r:id="rId2"/>
    <p:sldId id="326" r:id="rId3"/>
    <p:sldId id="328" r:id="rId4"/>
    <p:sldId id="330" r:id="rId5"/>
    <p:sldId id="329" r:id="rId6"/>
    <p:sldId id="331" r:id="rId7"/>
    <p:sldId id="332" r:id="rId8"/>
    <p:sldId id="327" r:id="rId9"/>
    <p:sldId id="333" r:id="rId10"/>
    <p:sldId id="334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/>
    <p:restoredTop sz="94694"/>
  </p:normalViewPr>
  <p:slideViewPr>
    <p:cSldViewPr snapToGrid="0">
      <p:cViewPr varScale="1">
        <p:scale>
          <a:sx n="117" d="100"/>
          <a:sy n="117" d="100"/>
        </p:scale>
        <p:origin x="84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5889FC-437C-A94C-A547-CC1CC33DE3D0}" type="datetimeFigureOut">
              <a:rPr lang="en-US" smtClean="0"/>
              <a:t>11/6/24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92F3FD-55F4-B04C-A7B1-21FE8522F9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4589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made Sept 24, 2024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5A4D6F-52D6-4EFC-BB5D-BC40050BDE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686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131 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92F3FD-55F4-B04C-A7B1-21FE8522F97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20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16D9F8-A4CC-A5CE-3BD9-318339B00B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2E4802-D21A-5ADF-ED0D-03059551E9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789FA-75F2-6E37-8691-E4ADD90C7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E3F23-53EB-ED40-B4D3-0018AFFBA3DD}" type="datetimeFigureOut">
              <a:rPr lang="en-US" smtClean="0"/>
              <a:t>11/6/24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638F1-76D6-4A59-CC3C-2A271402B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BFF1E-35A5-7A13-BFE5-83AF4650D7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35938-8936-5F4D-98B2-872F0D5BA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105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241333-B00E-D14E-8A42-B2B4E83AB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5C3B6F-28B9-1F76-F179-9FF906906D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8FBDBB-0F86-FA74-8F12-B7FB4FF07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E3F23-53EB-ED40-B4D3-0018AFFBA3DD}" type="datetimeFigureOut">
              <a:rPr lang="en-US" smtClean="0"/>
              <a:t>11/6/24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3F3094-3241-6EB9-E9DF-6BB607D11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A9F034-D5B9-FE30-39BB-7ABBF768C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35938-8936-5F4D-98B2-872F0D5BA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3849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826D1E-963C-FACC-2D1B-8B687CC119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31FAE2-4334-8250-E682-07E7E3261A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E4C7C9-A118-A85F-0683-05845B4933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E3F23-53EB-ED40-B4D3-0018AFFBA3DD}" type="datetimeFigureOut">
              <a:rPr lang="en-US" smtClean="0"/>
              <a:t>11/6/24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E604BF-3E3E-5E6E-41F0-3653E7A47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3A499-B3EE-92AC-954A-113867B8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35938-8936-5F4D-98B2-872F0D5BA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45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B6224-6869-E15D-E403-32D44B833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A87E0-3FEA-AB53-3A46-656C39872C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0D62A5-8593-1381-8D73-C4860173E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E3F23-53EB-ED40-B4D3-0018AFFBA3DD}" type="datetimeFigureOut">
              <a:rPr lang="en-US" smtClean="0"/>
              <a:t>11/6/24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E854F1-6C64-DDE4-DAE6-6EA02677C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B80231-D97F-5122-F06B-88E1A07B8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35938-8936-5F4D-98B2-872F0D5BA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571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DAC1C-608F-D648-5E9B-89E0193EE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F2E247-C67F-BED3-C0CD-86C933C9A1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EC2B13-6075-D8B8-B432-CDB2D046B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E3F23-53EB-ED40-B4D3-0018AFFBA3DD}" type="datetimeFigureOut">
              <a:rPr lang="en-US" smtClean="0"/>
              <a:t>11/6/24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1381D-A0AF-CC56-2354-9202974FD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81154-EFF6-6896-521B-401FAAA47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35938-8936-5F4D-98B2-872F0D5BA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653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6F45F-3953-03AB-D25A-33FD60CC9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0634F5-59D9-EE6C-2E74-9EB472CF82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AD2BB9-CAD2-04F2-3657-613BC2591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22FBFA-92CF-CD12-D84E-6ECFF1B9B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E3F23-53EB-ED40-B4D3-0018AFFBA3DD}" type="datetimeFigureOut">
              <a:rPr lang="en-US" smtClean="0"/>
              <a:t>11/6/24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4B4F6E-A9F3-BAE6-ED23-BA2970FC2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785ADB-69AC-6A08-703D-71111BFB6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35938-8936-5F4D-98B2-872F0D5BA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163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80EE56-363F-BF51-31FD-75FE56158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607111-8793-3FA0-0D76-B5B97B5F24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FD017-DB76-4B64-A320-5E1DD5B45E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5C982B-A2EE-9700-CF1C-E4BEC2FCE4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047456-AF71-D069-77FB-FD7E48634C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6C670B-DE5C-07C0-1A72-74A1AF045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E3F23-53EB-ED40-B4D3-0018AFFBA3DD}" type="datetimeFigureOut">
              <a:rPr lang="en-US" smtClean="0"/>
              <a:t>11/6/24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BDF8C9-0143-D533-4908-3094ECACA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2F28D3-81CA-E36F-9496-7501AD742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35938-8936-5F4D-98B2-872F0D5BA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755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AA426-907C-B857-FA78-B9A3B79F0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CFE1EC-8E4F-3C5F-D298-1BD844BFED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E3F23-53EB-ED40-B4D3-0018AFFBA3DD}" type="datetimeFigureOut">
              <a:rPr lang="en-US" smtClean="0"/>
              <a:t>11/6/24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9A5DA5-0E80-BDEC-0994-388F39D77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8ABE38-269F-2254-AD82-883510640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35938-8936-5F4D-98B2-872F0D5BA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816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FDA5D1-94E5-55D9-E154-EA95548E3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E3F23-53EB-ED40-B4D3-0018AFFBA3DD}" type="datetimeFigureOut">
              <a:rPr lang="en-US" smtClean="0"/>
              <a:t>11/6/24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0E5252-BFEF-2A6C-DA57-D3471B173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C6A47-840E-3D19-DCD2-C1CDD36E6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35938-8936-5F4D-98B2-872F0D5BA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343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EDF12-C0D0-9D23-B13A-0E7B5D4E1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847339-A242-3682-7955-4AE0917B13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4601E9-8C89-6C8F-30EA-CFCD48A841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73FC20-D75A-E6C3-080D-0F7AA925C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E3F23-53EB-ED40-B4D3-0018AFFBA3DD}" type="datetimeFigureOut">
              <a:rPr lang="en-US" smtClean="0"/>
              <a:t>11/6/24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89CB8A-EFBE-8F72-44EC-C65CBAB27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F0D6A-A0C4-F938-59E1-A038054AB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35938-8936-5F4D-98B2-872F0D5BA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077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BD6380-44F4-E0DC-DBBF-C3AD71682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734ACE-348A-5C36-CE23-7A93887864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63DFF9-6F4C-A984-1F74-61EC0BC314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73B16-F5A1-ACDC-7399-24E2AACF5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E3F23-53EB-ED40-B4D3-0018AFFBA3DD}" type="datetimeFigureOut">
              <a:rPr lang="en-US" smtClean="0"/>
              <a:t>11/6/24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16BBF1-B3C1-4E26-C351-BCA6C6CE5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788EEC-1416-8192-E45E-7C6E6A840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435938-8936-5F4D-98B2-872F0D5BA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291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156C97-7A5A-9E61-46CE-91BDA20EE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4315DA-607D-A3C2-ECC4-CAA0D07F34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5F5CCB-D8B3-F830-89B3-149D212655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0E3F23-53EB-ED40-B4D3-0018AFFBA3DD}" type="datetimeFigureOut">
              <a:rPr lang="en-US" smtClean="0"/>
              <a:t>11/6/24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5EA4ED-DEC8-6E98-7A61-BEE734E0E7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3DAA53-81CA-AA29-261A-0DABBD58BD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435938-8936-5F4D-98B2-872F0D5BA3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4121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D27B1-1D17-15EE-C2CD-2B5DF28608C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AR 12760: The designated ISWAT region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980500-8B46-FA74-9D62-52CF3ABD15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T. Kucera</a:t>
            </a:r>
          </a:p>
          <a:p>
            <a:r>
              <a:rPr lang="en-US" dirty="0"/>
              <a:t>30 Oct 2024</a:t>
            </a:r>
          </a:p>
        </p:txBody>
      </p:sp>
    </p:spTree>
    <p:extLst>
      <p:ext uri="{BB962C8B-B14F-4D97-AF65-F5344CB8AC3E}">
        <p14:creationId xmlns:p14="http://schemas.microsoft.com/office/powerpoint/2010/main" val="22081271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62C1D-7BAA-2713-184F-7FB12FE8A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B27A1-F2CA-1BE0-C80D-FD2F27E778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Model magnetic Field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5D3677-6757-75B6-5299-1FE2ABB165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55383" y="2417523"/>
            <a:ext cx="4066947" cy="3709336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2FAE4FC-996F-7AE8-E842-26FF5E30A6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914" y="2389317"/>
            <a:ext cx="4029815" cy="378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0916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1948C-CC32-1A2F-C2FD-551918253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364" y="-98338"/>
            <a:ext cx="11717055" cy="1325563"/>
          </a:xfrm>
        </p:spPr>
        <p:txBody>
          <a:bodyPr/>
          <a:lstStyle/>
          <a:p>
            <a:r>
              <a:rPr lang="en-US" dirty="0"/>
              <a:t>AR 12760: The designated ISWAT region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258F37A-E633-B163-0AF1-34BD099350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83" y="951247"/>
            <a:ext cx="11608539" cy="5906753"/>
          </a:xfrm>
        </p:spPr>
      </p:pic>
    </p:spTree>
    <p:extLst>
      <p:ext uri="{BB962C8B-B14F-4D97-AF65-F5344CB8AC3E}">
        <p14:creationId xmlns:p14="http://schemas.microsoft.com/office/powerpoint/2010/main" val="2233422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58CFE1-B86E-C9DB-3F04-66C4E38AD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85" y="-15739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2020 Apr 28 09:15-13:10 UT</a:t>
            </a:r>
          </a:p>
        </p:txBody>
      </p:sp>
      <p:pic>
        <p:nvPicPr>
          <p:cNvPr id="4" name="AIALog2020Apr28_0915TApr28_1315">
            <a:hlinkClick r:id="" action="ppaction://media"/>
            <a:extLst>
              <a:ext uri="{FF2B5EF4-FFF2-40B4-BE49-F238E27FC236}">
                <a16:creationId xmlns:a16="http://schemas.microsoft.com/office/drawing/2014/main" id="{CB7EAB52-80ED-727C-8713-AC8A857C7C9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156" y="772886"/>
            <a:ext cx="11407247" cy="6080760"/>
          </a:xfrm>
        </p:spPr>
      </p:pic>
    </p:spTree>
    <p:extLst>
      <p:ext uri="{BB962C8B-B14F-4D97-AF65-F5344CB8AC3E}">
        <p14:creationId xmlns:p14="http://schemas.microsoft.com/office/powerpoint/2010/main" val="3944394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37FC02-790D-8739-B1E3-C7BB64E384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A1225-4323-7983-0CBD-7AE8BF1FE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285" y="-15739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2020 Apr 28 09:15-13:10 UT</a:t>
            </a:r>
          </a:p>
        </p:txBody>
      </p:sp>
      <p:pic>
        <p:nvPicPr>
          <p:cNvPr id="6" name="AIALin2020Apr28_0915TApr28_1315">
            <a:hlinkClick r:id="" action="ppaction://media"/>
            <a:extLst>
              <a:ext uri="{FF2B5EF4-FFF2-40B4-BE49-F238E27FC236}">
                <a16:creationId xmlns:a16="http://schemas.microsoft.com/office/drawing/2014/main" id="{21DDF6DB-DCC1-AD5E-926B-0C1E07B48C5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8307" y="777240"/>
            <a:ext cx="11407247" cy="6080760"/>
          </a:xfrm>
        </p:spPr>
      </p:pic>
    </p:spTree>
    <p:extLst>
      <p:ext uri="{BB962C8B-B14F-4D97-AF65-F5344CB8AC3E}">
        <p14:creationId xmlns:p14="http://schemas.microsoft.com/office/powerpoint/2010/main" val="1751437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7B8A1-FDBD-8B6D-C2EB-A8C3B37B2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471" y="-198547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Average 2020 Apr 28 09:15 – 13:10 UT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CC2A18F-5261-8AC9-55B2-210CFA3738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134" y="777240"/>
            <a:ext cx="11401424" cy="6080760"/>
          </a:xfrm>
        </p:spPr>
      </p:pic>
    </p:spTree>
    <p:extLst>
      <p:ext uri="{BB962C8B-B14F-4D97-AF65-F5344CB8AC3E}">
        <p14:creationId xmlns:p14="http://schemas.microsoft.com/office/powerpoint/2010/main" val="42897407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5B4473-4084-A140-FF5D-B08A0C72D9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9F4D8-6A7C-3F3C-05BD-3A48E33A8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471" y="-198547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Average 2020 Apr 28 09:15 – 13:10 UT (Linear)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28FAF70-F9B5-93FC-C8A5-46792CE528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2977" y="777240"/>
            <a:ext cx="11401424" cy="6080760"/>
          </a:xfrm>
        </p:spPr>
      </p:pic>
    </p:spTree>
    <p:extLst>
      <p:ext uri="{BB962C8B-B14F-4D97-AF65-F5344CB8AC3E}">
        <p14:creationId xmlns:p14="http://schemas.microsoft.com/office/powerpoint/2010/main" val="3214806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FC5D6-94E5-F56F-F6B9-279EBB9D4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We considered removing one frame with a bright point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DDA175-5BF0-82B8-DDD9-9446732E8A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4960" y="1465545"/>
            <a:ext cx="5369204" cy="473647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06BCE0-3BC0-C2A9-A39A-4D457FA0E539}"/>
              </a:ext>
            </a:extLst>
          </p:cNvPr>
          <p:cNvSpPr txBox="1"/>
          <p:nvPr/>
        </p:nvSpPr>
        <p:spPr>
          <a:xfrm>
            <a:off x="6601216" y="2267211"/>
            <a:ext cx="528151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Max reduction  ~18% for 131 </a:t>
            </a:r>
            <a:r>
              <a:rPr lang="en-US" sz="2800" dirty="0" err="1"/>
              <a:t>Å</a:t>
            </a:r>
            <a:endParaRPr lang="en-US" sz="2800" dirty="0"/>
          </a:p>
          <a:p>
            <a:endParaRPr lang="en-US" sz="2800" dirty="0"/>
          </a:p>
          <a:p>
            <a:r>
              <a:rPr lang="en-US" sz="2800" dirty="0"/>
              <a:t>We decided not to worry about it.</a:t>
            </a:r>
          </a:p>
        </p:txBody>
      </p:sp>
    </p:spTree>
    <p:extLst>
      <p:ext uri="{BB962C8B-B14F-4D97-AF65-F5344CB8AC3E}">
        <p14:creationId xmlns:p14="http://schemas.microsoft.com/office/powerpoint/2010/main" val="1748801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E81C1-5EC4-07C9-9AEB-8DB66FB23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42" y="-309793"/>
            <a:ext cx="11816763" cy="1325563"/>
          </a:xfrm>
        </p:spPr>
        <p:txBody>
          <a:bodyPr>
            <a:normAutofit/>
          </a:bodyPr>
          <a:lstStyle/>
          <a:p>
            <a:r>
              <a:rPr lang="en-US" sz="4000" dirty="0"/>
              <a:t>Region as it crossed the meridian – note flux emergence</a:t>
            </a:r>
          </a:p>
        </p:txBody>
      </p:sp>
      <p:pic>
        <p:nvPicPr>
          <p:cNvPr id="4" name="AverageLog_26ADAA53-BA58-4138-AAAB-4BBCDFFD5880.mp4">
            <a:hlinkClick r:id="" action="ppaction://media"/>
            <a:extLst>
              <a:ext uri="{FF2B5EF4-FFF2-40B4-BE49-F238E27FC236}">
                <a16:creationId xmlns:a16="http://schemas.microsoft.com/office/drawing/2014/main" id="{CA8F18D2-8935-19B3-AE21-E62688263F9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041" y="681037"/>
            <a:ext cx="11400593" cy="6080760"/>
          </a:xfrm>
        </p:spPr>
      </p:pic>
    </p:spTree>
    <p:extLst>
      <p:ext uri="{BB962C8B-B14F-4D97-AF65-F5344CB8AC3E}">
        <p14:creationId xmlns:p14="http://schemas.microsoft.com/office/powerpoint/2010/main" val="1591216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65A74-A02A-A2B3-5EB9-95043B1539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Model magnetic Field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950C49-99C8-F9F8-2A76-774B887E17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0578" y="1825625"/>
            <a:ext cx="4770843" cy="4351338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8710BA2-50C5-796F-39DE-BEB339224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288" y="1711969"/>
            <a:ext cx="5111228" cy="4718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3301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1704</TotalTime>
  <Words>101</Words>
  <Application>Microsoft Macintosh PowerPoint</Application>
  <PresentationFormat>Widescreen</PresentationFormat>
  <Paragraphs>19</Paragraphs>
  <Slides>10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Office Theme</vt:lpstr>
      <vt:lpstr>AR 12760: The designated ISWAT region</vt:lpstr>
      <vt:lpstr>AR 12760: The designated ISWAT region</vt:lpstr>
      <vt:lpstr>2020 Apr 28 09:15-13:10 UT</vt:lpstr>
      <vt:lpstr>2020 Apr 28 09:15-13:10 UT</vt:lpstr>
      <vt:lpstr>Average 2020 Apr 28 09:15 – 13:10 UT</vt:lpstr>
      <vt:lpstr>Average 2020 Apr 28 09:15 – 13:10 UT (Linear)</vt:lpstr>
      <vt:lpstr>We considered removing one frame with a bright point</vt:lpstr>
      <vt:lpstr>Region as it crossed the meridian – note flux emergence</vt:lpstr>
      <vt:lpstr>Model magnetic Field</vt:lpstr>
      <vt:lpstr>Model magnetic Field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Kucera, Therese A. (GSFC-6710)</dc:creator>
  <cp:lastModifiedBy>Kucera, Therese A. (GSFC-6710)</cp:lastModifiedBy>
  <cp:revision>7</cp:revision>
  <dcterms:created xsi:type="dcterms:W3CDTF">2024-10-29T13:45:38Z</dcterms:created>
  <dcterms:modified xsi:type="dcterms:W3CDTF">2024-11-06T22:15:11Z</dcterms:modified>
</cp:coreProperties>
</file>