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740" r:id="rId2"/>
    <p:sldId id="815" r:id="rId3"/>
    <p:sldId id="816" r:id="rId4"/>
    <p:sldId id="824" r:id="rId5"/>
    <p:sldId id="817" r:id="rId6"/>
    <p:sldId id="821" r:id="rId7"/>
    <p:sldId id="823" r:id="rId8"/>
    <p:sldId id="8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5AF3"/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BAEF2B-0AE6-4F16-BB13-0081229976B4}" v="55" dt="2023-04-05T17:38:38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0" autoAdjust="0"/>
  </p:normalViewPr>
  <p:slideViewPr>
    <p:cSldViewPr snapToGrid="0">
      <p:cViewPr varScale="1">
        <p:scale>
          <a:sx n="91" d="100"/>
          <a:sy n="91" d="100"/>
        </p:scale>
        <p:origin x="2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imchuk, James A. (GSFC-6710)" userId="3c7ddcf0-7936-4b8e-92ca-a38e77dc2150" providerId="ADAL" clId="{099BA5D3-478B-4F5E-B07B-4B7CE53E1CF4}"/>
    <pc:docChg chg="modSld">
      <pc:chgData name="Klimchuk, James A. (GSFC-6710)" userId="3c7ddcf0-7936-4b8e-92ca-a38e77dc2150" providerId="ADAL" clId="{099BA5D3-478B-4F5E-B07B-4B7CE53E1CF4}" dt="2022-10-07T21:04:18.529" v="49" actId="20577"/>
      <pc:docMkLst>
        <pc:docMk/>
      </pc:docMkLst>
      <pc:sldChg chg="modSp mod">
        <pc:chgData name="Klimchuk, James A. (GSFC-6710)" userId="3c7ddcf0-7936-4b8e-92ca-a38e77dc2150" providerId="ADAL" clId="{099BA5D3-478B-4F5E-B07B-4B7CE53E1CF4}" dt="2022-10-07T21:04:18.529" v="49" actId="20577"/>
        <pc:sldMkLst>
          <pc:docMk/>
          <pc:sldMk cId="3106352743" sldId="815"/>
        </pc:sldMkLst>
        <pc:spChg chg="mod">
          <ac:chgData name="Klimchuk, James A. (GSFC-6710)" userId="3c7ddcf0-7936-4b8e-92ca-a38e77dc2150" providerId="ADAL" clId="{099BA5D3-478B-4F5E-B07B-4B7CE53E1CF4}" dt="2022-10-07T21:04:18.529" v="49" actId="20577"/>
          <ac:spMkLst>
            <pc:docMk/>
            <pc:sldMk cId="3106352743" sldId="815"/>
            <ac:spMk id="3" creationId="{3D3C6F16-765A-5956-C4D3-E321D0592B8A}"/>
          </ac:spMkLst>
        </pc:spChg>
      </pc:sldChg>
    </pc:docChg>
  </pc:docChgLst>
  <pc:docChgLst>
    <pc:chgData name="Klimchuk, James A. (GSFC-6710)" userId="3c7ddcf0-7936-4b8e-92ca-a38e77dc2150" providerId="ADAL" clId="{6349A0B7-8439-459A-8C46-3BD24C95BE2E}"/>
    <pc:docChg chg="undo custSel addSld delSld modSld sldOrd">
      <pc:chgData name="Klimchuk, James A. (GSFC-6710)" userId="3c7ddcf0-7936-4b8e-92ca-a38e77dc2150" providerId="ADAL" clId="{6349A0B7-8439-459A-8C46-3BD24C95BE2E}" dt="2022-04-05T19:03:06.129" v="3668" actId="2696"/>
      <pc:docMkLst>
        <pc:docMk/>
      </pc:docMkLst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4063268500" sldId="260"/>
        </pc:sldMkLst>
      </pc:sldChg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1919778106" sldId="361"/>
        </pc:sldMkLst>
      </pc:sldChg>
      <pc:sldChg chg="del">
        <pc:chgData name="Klimchuk, James A. (GSFC-6710)" userId="3c7ddcf0-7936-4b8e-92ca-a38e77dc2150" providerId="ADAL" clId="{6349A0B7-8439-459A-8C46-3BD24C95BE2E}" dt="2022-04-04T13:01:13.925" v="377" actId="2696"/>
        <pc:sldMkLst>
          <pc:docMk/>
          <pc:sldMk cId="2276421908" sldId="364"/>
        </pc:sldMkLst>
      </pc:sldChg>
      <pc:sldChg chg="modSp mod">
        <pc:chgData name="Klimchuk, James A. (GSFC-6710)" userId="3c7ddcf0-7936-4b8e-92ca-a38e77dc2150" providerId="ADAL" clId="{6349A0B7-8439-459A-8C46-3BD24C95BE2E}" dt="2022-04-05T13:52:16.784" v="2391" actId="1076"/>
        <pc:sldMkLst>
          <pc:docMk/>
          <pc:sldMk cId="3859512517" sldId="723"/>
        </pc:sldMkLst>
        <pc:spChg chg="mod">
          <ac:chgData name="Klimchuk, James A. (GSFC-6710)" userId="3c7ddcf0-7936-4b8e-92ca-a38e77dc2150" providerId="ADAL" clId="{6349A0B7-8439-459A-8C46-3BD24C95BE2E}" dt="2022-04-05T13:52:16.784" v="2391" actId="1076"/>
          <ac:spMkLst>
            <pc:docMk/>
            <pc:sldMk cId="3859512517" sldId="723"/>
            <ac:spMk id="2" creationId="{63650267-9949-4584-B814-967EEA4845FF}"/>
          </ac:spMkLst>
        </pc:spChg>
      </pc:sldChg>
      <pc:sldChg chg="modNotesTx">
        <pc:chgData name="Klimchuk, James A. (GSFC-6710)" userId="3c7ddcf0-7936-4b8e-92ca-a38e77dc2150" providerId="ADAL" clId="{6349A0B7-8439-459A-8C46-3BD24C95BE2E}" dt="2022-04-01T17:49:09.490" v="333" actId="20577"/>
        <pc:sldMkLst>
          <pc:docMk/>
          <pc:sldMk cId="1989896577" sldId="739"/>
        </pc:sldMkLst>
      </pc:sldChg>
      <pc:sldChg chg="modSp mod modNotesTx">
        <pc:chgData name="Klimchuk, James A. (GSFC-6710)" userId="3c7ddcf0-7936-4b8e-92ca-a38e77dc2150" providerId="ADAL" clId="{6349A0B7-8439-459A-8C46-3BD24C95BE2E}" dt="2022-04-05T17:26:34.374" v="2693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6349A0B7-8439-459A-8C46-3BD24C95BE2E}" dt="2022-04-04T13:03:57.757" v="432" actId="1037"/>
          <ac:spMkLst>
            <pc:docMk/>
            <pc:sldMk cId="2541370960" sldId="740"/>
            <ac:spMk id="7" creationId="{00000000-0000-0000-0000-000000000000}"/>
          </ac:spMkLst>
        </pc:spChg>
        <pc:spChg chg="mod">
          <ac:chgData name="Klimchuk, James A. (GSFC-6710)" userId="3c7ddcf0-7936-4b8e-92ca-a38e77dc2150" providerId="ADAL" clId="{6349A0B7-8439-459A-8C46-3BD24C95BE2E}" dt="2022-04-04T13:04:18.410" v="449" actId="1037"/>
          <ac:spMkLst>
            <pc:docMk/>
            <pc:sldMk cId="2541370960" sldId="740"/>
            <ac:spMk id="9" creationId="{BD19E86C-770D-44D9-A7F2-9602C1291148}"/>
          </ac:spMkLst>
        </pc:spChg>
        <pc:spChg chg="mod">
          <ac:chgData name="Klimchuk, James A. (GSFC-6710)" userId="3c7ddcf0-7936-4b8e-92ca-a38e77dc2150" providerId="ADAL" clId="{6349A0B7-8439-459A-8C46-3BD24C95BE2E}" dt="2022-04-04T13:04:45.344" v="452" actId="1038"/>
          <ac:spMkLst>
            <pc:docMk/>
            <pc:sldMk cId="2541370960" sldId="740"/>
            <ac:spMk id="10" creationId="{9539CB7C-7F59-4971-A590-07CB24721617}"/>
          </ac:spMkLst>
        </pc:spChg>
        <pc:picChg chg="mod">
          <ac:chgData name="Klimchuk, James A. (GSFC-6710)" userId="3c7ddcf0-7936-4b8e-92ca-a38e77dc2150" providerId="ADAL" clId="{6349A0B7-8439-459A-8C46-3BD24C95BE2E}" dt="2022-04-04T13:04:10.593" v="442" actId="1076"/>
          <ac:picMkLst>
            <pc:docMk/>
            <pc:sldMk cId="2541370960" sldId="740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6349A0B7-8439-459A-8C46-3BD24C95BE2E}" dt="2022-04-01T18:03:33.139" v="371" actId="1076"/>
          <ac:picMkLst>
            <pc:docMk/>
            <pc:sldMk cId="2541370960" sldId="740"/>
            <ac:picMk id="8" creationId="{F1F9D826-EBEC-46EF-96D8-800D9C165F00}"/>
          </ac:picMkLst>
        </pc:picChg>
        <pc:picChg chg="mod">
          <ac:chgData name="Klimchuk, James A. (GSFC-6710)" userId="3c7ddcf0-7936-4b8e-92ca-a38e77dc2150" providerId="ADAL" clId="{6349A0B7-8439-459A-8C46-3BD24C95BE2E}" dt="2022-04-01T18:03:28.816" v="370" actId="1076"/>
          <ac:picMkLst>
            <pc:docMk/>
            <pc:sldMk cId="2541370960" sldId="740"/>
            <ac:picMk id="11" creationId="{2886752E-40B6-41D3-93FF-57FBE73697CE}"/>
          </ac:picMkLst>
        </pc:picChg>
      </pc:sldChg>
      <pc:sldChg chg="addSp delSp modSp del mod modNotesTx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658912901" sldId="773"/>
        </pc:sldMkLst>
        <pc:spChg chg="add mod">
          <ac:chgData name="Klimchuk, James A. (GSFC-6710)" userId="3c7ddcf0-7936-4b8e-92ca-a38e77dc2150" providerId="ADAL" clId="{6349A0B7-8439-459A-8C46-3BD24C95BE2E}" dt="2022-04-04T20:33:18.423" v="1913" actId="164"/>
          <ac:spMkLst>
            <pc:docMk/>
            <pc:sldMk cId="658912901" sldId="773"/>
            <ac:spMk id="2" creationId="{006A0908-4670-4FB2-9CF7-F96795958821}"/>
          </ac:spMkLst>
        </pc:spChg>
        <pc:spChg chg="mod">
          <ac:chgData name="Klimchuk, James A. (GSFC-6710)" userId="3c7ddcf0-7936-4b8e-92ca-a38e77dc2150" providerId="ADAL" clId="{6349A0B7-8439-459A-8C46-3BD24C95BE2E}" dt="2022-04-04T17:06:30.940" v="535" actId="20577"/>
          <ac:spMkLst>
            <pc:docMk/>
            <pc:sldMk cId="658912901" sldId="773"/>
            <ac:spMk id="8" creationId="{1A04E9AA-733F-40E8-981A-5416419A5A67}"/>
          </ac:spMkLst>
        </pc:spChg>
        <pc:spChg chg="mod">
          <ac:chgData name="Klimchuk, James A. (GSFC-6710)" userId="3c7ddcf0-7936-4b8e-92ca-a38e77dc2150" providerId="ADAL" clId="{6349A0B7-8439-459A-8C46-3BD24C95BE2E}" dt="2022-04-04T15:52:58.590" v="467" actId="1076"/>
          <ac:spMkLst>
            <pc:docMk/>
            <pc:sldMk cId="658912901" sldId="773"/>
            <ac:spMk id="28" creationId="{80EE8F71-BC5D-47B2-8F89-3D086A185CD8}"/>
          </ac:spMkLst>
        </pc:spChg>
        <pc:spChg chg="add mod">
          <ac:chgData name="Klimchuk, James A. (GSFC-6710)" userId="3c7ddcf0-7936-4b8e-92ca-a38e77dc2150" providerId="ADAL" clId="{6349A0B7-8439-459A-8C46-3BD24C95BE2E}" dt="2022-04-04T20:33:18.423" v="1913" actId="164"/>
          <ac:spMkLst>
            <pc:docMk/>
            <pc:sldMk cId="658912901" sldId="773"/>
            <ac:spMk id="30" creationId="{C7DB3698-C442-4221-AEE4-A422B26C52D3}"/>
          </ac:spMkLst>
        </pc:spChg>
        <pc:grpChg chg="add mod">
          <ac:chgData name="Klimchuk, James A. (GSFC-6710)" userId="3c7ddcf0-7936-4b8e-92ca-a38e77dc2150" providerId="ADAL" clId="{6349A0B7-8439-459A-8C46-3BD24C95BE2E}" dt="2022-04-04T20:33:18.423" v="1913" actId="164"/>
          <ac:grpSpMkLst>
            <pc:docMk/>
            <pc:sldMk cId="658912901" sldId="773"/>
            <ac:grpSpMk id="3" creationId="{8562BBC6-9F3F-4F62-8B00-2F27A68F425D}"/>
          </ac:grpSpMkLst>
        </pc:grpChg>
        <pc:grpChg chg="del">
          <ac:chgData name="Klimchuk, James A. (GSFC-6710)" userId="3c7ddcf0-7936-4b8e-92ca-a38e77dc2150" providerId="ADAL" clId="{6349A0B7-8439-459A-8C46-3BD24C95BE2E}" dt="2022-04-04T15:51:46.877" v="453" actId="21"/>
          <ac:grpSpMkLst>
            <pc:docMk/>
            <pc:sldMk cId="658912901" sldId="773"/>
            <ac:grpSpMk id="6" creationId="{3C12ADF7-DED6-4D9D-ABC0-B9549E641613}"/>
          </ac:grpSpMkLst>
        </pc:grpChg>
        <pc:picChg chg="add mod modCrop">
          <ac:chgData name="Klimchuk, James A. (GSFC-6710)" userId="3c7ddcf0-7936-4b8e-92ca-a38e77dc2150" providerId="ADAL" clId="{6349A0B7-8439-459A-8C46-3BD24C95BE2E}" dt="2022-04-04T20:33:18.423" v="1913" actId="164"/>
          <ac:picMkLst>
            <pc:docMk/>
            <pc:sldMk cId="658912901" sldId="773"/>
            <ac:picMk id="7" creationId="{89B49557-1CE0-4056-85DF-14610484830B}"/>
          </ac:picMkLst>
        </pc:picChg>
      </pc:sldChg>
      <pc:sldChg chg="addSp delSp modSp add mod">
        <pc:chgData name="Klimchuk, James A. (GSFC-6710)" userId="3c7ddcf0-7936-4b8e-92ca-a38e77dc2150" providerId="ADAL" clId="{6349A0B7-8439-459A-8C46-3BD24C95BE2E}" dt="2022-04-01T17:39:50.976" v="69" actId="115"/>
        <pc:sldMkLst>
          <pc:docMk/>
          <pc:sldMk cId="834045254" sldId="774"/>
        </pc:sldMkLst>
        <pc:spChg chg="add mod">
          <ac:chgData name="Klimchuk, James A. (GSFC-6710)" userId="3c7ddcf0-7936-4b8e-92ca-a38e77dc2150" providerId="ADAL" clId="{6349A0B7-8439-459A-8C46-3BD24C95BE2E}" dt="2022-04-01T17:39:27.900" v="67" actId="164"/>
          <ac:spMkLst>
            <pc:docMk/>
            <pc:sldMk cId="834045254" sldId="774"/>
            <ac:spMk id="3" creationId="{1F497777-0420-46A3-B2F4-636204165FF0}"/>
          </ac:spMkLst>
        </pc:spChg>
        <pc:spChg chg="add del mod">
          <ac:chgData name="Klimchuk, James A. (GSFC-6710)" userId="3c7ddcf0-7936-4b8e-92ca-a38e77dc2150" providerId="ADAL" clId="{6349A0B7-8439-459A-8C46-3BD24C95BE2E}" dt="2022-04-01T13:05:15.547" v="42"/>
          <ac:spMkLst>
            <pc:docMk/>
            <pc:sldMk cId="834045254" sldId="774"/>
            <ac:spMk id="3" creationId="{2303A283-6AEC-4C04-A0D3-CCF729ECEFBE}"/>
          </ac:spMkLst>
        </pc:spChg>
        <pc:spChg chg="add mod">
          <ac:chgData name="Klimchuk, James A. (GSFC-6710)" userId="3c7ddcf0-7936-4b8e-92ca-a38e77dc2150" providerId="ADAL" clId="{6349A0B7-8439-459A-8C46-3BD24C95BE2E}" dt="2022-04-01T17:39:50.976" v="69" actId="115"/>
          <ac:spMkLst>
            <pc:docMk/>
            <pc:sldMk cId="834045254" sldId="774"/>
            <ac:spMk id="4" creationId="{7E8E2F01-86D9-49B7-A1E7-1DC619DAA117}"/>
          </ac:spMkLst>
        </pc:spChg>
        <pc:grpChg chg="add mod">
          <ac:chgData name="Klimchuk, James A. (GSFC-6710)" userId="3c7ddcf0-7936-4b8e-92ca-a38e77dc2150" providerId="ADAL" clId="{6349A0B7-8439-459A-8C46-3BD24C95BE2E}" dt="2022-04-01T17:39:27.900" v="67" actId="164"/>
          <ac:grpSpMkLst>
            <pc:docMk/>
            <pc:sldMk cId="834045254" sldId="774"/>
            <ac:grpSpMk id="6" creationId="{1EDE226B-A291-48B0-881B-81DB5C655227}"/>
          </ac:grpSpMkLst>
        </pc:grpChg>
      </pc:sldChg>
      <pc:sldChg chg="addSp delSp modSp new mod modNotesTx">
        <pc:chgData name="Klimchuk, James A. (GSFC-6710)" userId="3c7ddcf0-7936-4b8e-92ca-a38e77dc2150" providerId="ADAL" clId="{6349A0B7-8439-459A-8C46-3BD24C95BE2E}" dt="2022-04-05T18:36:49.181" v="3667" actId="1035"/>
        <pc:sldMkLst>
          <pc:docMk/>
          <pc:sldMk cId="217329289" sldId="775"/>
        </pc:sldMkLst>
        <pc:spChg chg="add del mod">
          <ac:chgData name="Klimchuk, James A. (GSFC-6710)" userId="3c7ddcf0-7936-4b8e-92ca-a38e77dc2150" providerId="ADAL" clId="{6349A0B7-8439-459A-8C46-3BD24C95BE2E}" dt="2022-04-04T18:38:51.985" v="608" actId="21"/>
          <ac:spMkLst>
            <pc:docMk/>
            <pc:sldMk cId="217329289" sldId="775"/>
            <ac:spMk id="2" creationId="{FF7388C2-6E4F-4D83-A2EB-50CA0E72AB03}"/>
          </ac:spMkLst>
        </pc:spChg>
        <pc:spChg chg="add mod">
          <ac:chgData name="Klimchuk, James A. (GSFC-6710)" userId="3c7ddcf0-7936-4b8e-92ca-a38e77dc2150" providerId="ADAL" clId="{6349A0B7-8439-459A-8C46-3BD24C95BE2E}" dt="2022-04-05T18:36:32.544" v="3663" actId="1076"/>
          <ac:spMkLst>
            <pc:docMk/>
            <pc:sldMk cId="217329289" sldId="775"/>
            <ac:spMk id="3" creationId="{8937222F-C9FE-40B7-A63E-ABDB5F1294A2}"/>
          </ac:spMkLst>
        </pc:spChg>
        <pc:spChg chg="add mod">
          <ac:chgData name="Klimchuk, James A. (GSFC-6710)" userId="3c7ddcf0-7936-4b8e-92ca-a38e77dc2150" providerId="ADAL" clId="{6349A0B7-8439-459A-8C46-3BD24C95BE2E}" dt="2022-04-05T18:36:49.181" v="3667" actId="1035"/>
          <ac:spMkLst>
            <pc:docMk/>
            <pc:sldMk cId="217329289" sldId="775"/>
            <ac:spMk id="4" creationId="{7C4A7C57-EF86-416D-AC42-5CE09F1EB4A3}"/>
          </ac:spMkLst>
        </pc:spChg>
      </pc:sldChg>
      <pc:sldChg chg="addSp delSp modSp new del mod">
        <pc:chgData name="Klimchuk, James A. (GSFC-6710)" userId="3c7ddcf0-7936-4b8e-92ca-a38e77dc2150" providerId="ADAL" clId="{6349A0B7-8439-459A-8C46-3BD24C95BE2E}" dt="2022-04-04T20:35:00.627" v="1918" actId="2696"/>
        <pc:sldMkLst>
          <pc:docMk/>
          <pc:sldMk cId="1413451103" sldId="776"/>
        </pc:sldMkLst>
        <pc:spChg chg="add del mod">
          <ac:chgData name="Klimchuk, James A. (GSFC-6710)" userId="3c7ddcf0-7936-4b8e-92ca-a38e77dc2150" providerId="ADAL" clId="{6349A0B7-8439-459A-8C46-3BD24C95BE2E}" dt="2022-04-04T20:34:57.355" v="1917"/>
          <ac:spMkLst>
            <pc:docMk/>
            <pc:sldMk cId="1413451103" sldId="776"/>
            <ac:spMk id="2" creationId="{8FBEE89D-147C-4E46-8A92-156F5044F239}"/>
          </ac:spMkLst>
        </pc:spChg>
      </pc:sldChg>
      <pc:sldChg chg="delSp modSp add del mod ord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1725898661" sldId="776"/>
        </pc:sldMkLst>
        <pc:spChg chg="del">
          <ac:chgData name="Klimchuk, James A. (GSFC-6710)" userId="3c7ddcf0-7936-4b8e-92ca-a38e77dc2150" providerId="ADAL" clId="{6349A0B7-8439-459A-8C46-3BD24C95BE2E}" dt="2022-04-05T13:50:00.318" v="2386" actId="21"/>
          <ac:spMkLst>
            <pc:docMk/>
            <pc:sldMk cId="1725898661" sldId="776"/>
            <ac:spMk id="28" creationId="{80EE8F71-BC5D-47B2-8F89-3D086A185CD8}"/>
          </ac:spMkLst>
        </pc:spChg>
        <pc:spChg chg="del">
          <ac:chgData name="Klimchuk, James A. (GSFC-6710)" userId="3c7ddcf0-7936-4b8e-92ca-a38e77dc2150" providerId="ADAL" clId="{6349A0B7-8439-459A-8C46-3BD24C95BE2E}" dt="2022-04-05T13:49:36.132" v="2381" actId="21"/>
          <ac:spMkLst>
            <pc:docMk/>
            <pc:sldMk cId="1725898661" sldId="776"/>
            <ac:spMk id="29" creationId="{49CF317A-BE42-48F1-93B6-16442FFE2B47}"/>
          </ac:spMkLst>
        </pc:spChg>
        <pc:grpChg chg="del">
          <ac:chgData name="Klimchuk, James A. (GSFC-6710)" userId="3c7ddcf0-7936-4b8e-92ca-a38e77dc2150" providerId="ADAL" clId="{6349A0B7-8439-459A-8C46-3BD24C95BE2E}" dt="2022-04-05T13:49:56.643" v="2385" actId="21"/>
          <ac:grpSpMkLst>
            <pc:docMk/>
            <pc:sldMk cId="1725898661" sldId="776"/>
            <ac:grpSpMk id="3" creationId="{8562BBC6-9F3F-4F62-8B00-2F27A68F425D}"/>
          </ac:grpSpMkLst>
        </pc:grpChg>
        <pc:grpChg chg="del">
          <ac:chgData name="Klimchuk, James A. (GSFC-6710)" userId="3c7ddcf0-7936-4b8e-92ca-a38e77dc2150" providerId="ADAL" clId="{6349A0B7-8439-459A-8C46-3BD24C95BE2E}" dt="2022-04-05T13:50:13.330" v="2388" actId="21"/>
          <ac:grpSpMkLst>
            <pc:docMk/>
            <pc:sldMk cId="1725898661" sldId="776"/>
            <ac:grpSpMk id="5" creationId="{09E612CE-17D0-40B3-B270-5785D03B7984}"/>
          </ac:grpSpMkLst>
        </pc:grpChg>
        <pc:picChg chg="del">
          <ac:chgData name="Klimchuk, James A. (GSFC-6710)" userId="3c7ddcf0-7936-4b8e-92ca-a38e77dc2150" providerId="ADAL" clId="{6349A0B7-8439-459A-8C46-3BD24C95BE2E}" dt="2022-04-05T13:49:25.988" v="2380" actId="21"/>
          <ac:picMkLst>
            <pc:docMk/>
            <pc:sldMk cId="1725898661" sldId="776"/>
            <ac:picMk id="26" creationId="{E28EED21-8EE4-4922-A32F-F1B9AD514DF3}"/>
          </ac:picMkLst>
        </pc:picChg>
        <pc:cxnChg chg="mod">
          <ac:chgData name="Klimchuk, James A. (GSFC-6710)" userId="3c7ddcf0-7936-4b8e-92ca-a38e77dc2150" providerId="ADAL" clId="{6349A0B7-8439-459A-8C46-3BD24C95BE2E}" dt="2022-04-05T13:50:13.330" v="2388" actId="21"/>
          <ac:cxnSpMkLst>
            <pc:docMk/>
            <pc:sldMk cId="1725898661" sldId="776"/>
            <ac:cxnSpMk id="17" creationId="{00000000-0000-0000-0000-000000000000}"/>
          </ac:cxnSpMkLst>
        </pc:cxnChg>
        <pc:cxnChg chg="mod">
          <ac:chgData name="Klimchuk, James A. (GSFC-6710)" userId="3c7ddcf0-7936-4b8e-92ca-a38e77dc2150" providerId="ADAL" clId="{6349A0B7-8439-459A-8C46-3BD24C95BE2E}" dt="2022-04-05T13:50:13.330" v="2388" actId="21"/>
          <ac:cxnSpMkLst>
            <pc:docMk/>
            <pc:sldMk cId="1725898661" sldId="776"/>
            <ac:cxnSpMk id="39" creationId="{00000000-0000-0000-0000-000000000000}"/>
          </ac:cxnSpMkLst>
        </pc:cxnChg>
      </pc:sldChg>
      <pc:sldChg chg="add del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4001260749" sldId="777"/>
        </pc:sldMkLst>
      </pc:sldChg>
      <pc:sldChg chg="add del">
        <pc:chgData name="Klimchuk, James A. (GSFC-6710)" userId="3c7ddcf0-7936-4b8e-92ca-a38e77dc2150" providerId="ADAL" clId="{6349A0B7-8439-459A-8C46-3BD24C95BE2E}" dt="2022-04-05T15:48:39.656" v="2691" actId="2696"/>
        <pc:sldMkLst>
          <pc:docMk/>
          <pc:sldMk cId="368179913" sldId="778"/>
        </pc:sldMkLst>
      </pc:sldChg>
      <pc:sldChg chg="addSp delSp modSp add mod">
        <pc:chgData name="Klimchuk, James A. (GSFC-6710)" userId="3c7ddcf0-7936-4b8e-92ca-a38e77dc2150" providerId="ADAL" clId="{6349A0B7-8439-459A-8C46-3BD24C95BE2E}" dt="2022-04-05T15:48:28.810" v="2690" actId="21"/>
        <pc:sldMkLst>
          <pc:docMk/>
          <pc:sldMk cId="1692676065" sldId="779"/>
        </pc:sldMkLst>
        <pc:spChg chg="mod">
          <ac:chgData name="Klimchuk, James A. (GSFC-6710)" userId="3c7ddcf0-7936-4b8e-92ca-a38e77dc2150" providerId="ADAL" clId="{6349A0B7-8439-459A-8C46-3BD24C95BE2E}" dt="2022-04-05T15:32:12.124" v="2529" actId="165"/>
          <ac:spMkLst>
            <pc:docMk/>
            <pc:sldMk cId="1692676065" sldId="779"/>
            <ac:spMk id="2" creationId="{006A0908-4670-4FB2-9CF7-F96795958821}"/>
          </ac:spMkLst>
        </pc:spChg>
        <pc:spChg chg="del mod topLvl">
          <ac:chgData name="Klimchuk, James A. (GSFC-6710)" userId="3c7ddcf0-7936-4b8e-92ca-a38e77dc2150" providerId="ADAL" clId="{6349A0B7-8439-459A-8C46-3BD24C95BE2E}" dt="2022-04-05T15:48:28.810" v="2690" actId="21"/>
          <ac:spMkLst>
            <pc:docMk/>
            <pc:sldMk cId="1692676065" sldId="779"/>
            <ac:spMk id="8" creationId="{1A04E9AA-733F-40E8-981A-5416419A5A67}"/>
          </ac:spMkLst>
        </pc:spChg>
        <pc:spChg chg="mod">
          <ac:chgData name="Klimchuk, James A. (GSFC-6710)" userId="3c7ddcf0-7936-4b8e-92ca-a38e77dc2150" providerId="ADAL" clId="{6349A0B7-8439-459A-8C46-3BD24C95BE2E}" dt="2022-04-05T15:30:24.514" v="2518" actId="165"/>
          <ac:spMkLst>
            <pc:docMk/>
            <pc:sldMk cId="1692676065" sldId="779"/>
            <ac:spMk id="9" creationId="{65333F82-0C3B-459C-A5B3-7458FD8DEC5E}"/>
          </ac:spMkLst>
        </pc:spChg>
        <pc:spChg chg="del mod topLvl">
          <ac:chgData name="Klimchuk, James A. (GSFC-6710)" userId="3c7ddcf0-7936-4b8e-92ca-a38e77dc2150" providerId="ADAL" clId="{6349A0B7-8439-459A-8C46-3BD24C95BE2E}" dt="2022-04-05T15:48:15.205" v="2687" actId="21"/>
          <ac:spMkLst>
            <pc:docMk/>
            <pc:sldMk cId="1692676065" sldId="779"/>
            <ac:spMk id="28" creationId="{80EE8F71-BC5D-47B2-8F89-3D086A185CD8}"/>
          </ac:spMkLst>
        </pc:spChg>
        <pc:spChg chg="del mod topLvl">
          <ac:chgData name="Klimchuk, James A. (GSFC-6710)" userId="3c7ddcf0-7936-4b8e-92ca-a38e77dc2150" providerId="ADAL" clId="{6349A0B7-8439-459A-8C46-3BD24C95BE2E}" dt="2022-04-05T15:47:53.006" v="2683" actId="21"/>
          <ac:spMkLst>
            <pc:docMk/>
            <pc:sldMk cId="1692676065" sldId="779"/>
            <ac:spMk id="29" creationId="{49CF317A-BE42-48F1-93B6-16442FFE2B47}"/>
          </ac:spMkLst>
        </pc:spChg>
        <pc:spChg chg="mod">
          <ac:chgData name="Klimchuk, James A. (GSFC-6710)" userId="3c7ddcf0-7936-4b8e-92ca-a38e77dc2150" providerId="ADAL" clId="{6349A0B7-8439-459A-8C46-3BD24C95BE2E}" dt="2022-04-05T15:32:12.124" v="2529" actId="165"/>
          <ac:spMkLst>
            <pc:docMk/>
            <pc:sldMk cId="1692676065" sldId="779"/>
            <ac:spMk id="30" creationId="{C7DB3698-C442-4221-AEE4-A422B26C52D3}"/>
          </ac:spMkLst>
        </pc:spChg>
        <pc:spChg chg="add mod">
          <ac:chgData name="Klimchuk, James A. (GSFC-6710)" userId="3c7ddcf0-7936-4b8e-92ca-a38e77dc2150" providerId="ADAL" clId="{6349A0B7-8439-459A-8C46-3BD24C95BE2E}" dt="2022-04-05T15:46:02.802" v="2680" actId="208"/>
          <ac:spMkLst>
            <pc:docMk/>
            <pc:sldMk cId="1692676065" sldId="779"/>
            <ac:spMk id="35" creationId="{2D06EA8D-F828-420D-8FF2-AA5462EA1F0D}"/>
          </ac:spMkLst>
        </pc:spChg>
        <pc:spChg chg="add del">
          <ac:chgData name="Klimchuk, James A. (GSFC-6710)" userId="3c7ddcf0-7936-4b8e-92ca-a38e77dc2150" providerId="ADAL" clId="{6349A0B7-8439-459A-8C46-3BD24C95BE2E}" dt="2022-04-05T15:40:40.795" v="2652" actId="11529"/>
          <ac:spMkLst>
            <pc:docMk/>
            <pc:sldMk cId="1692676065" sldId="779"/>
            <ac:spMk id="51" creationId="{3F3A0005-7A0C-4AAF-ACDA-E15E707D1D3A}"/>
          </ac:spMkLst>
        </pc:spChg>
        <pc:spChg chg="add del">
          <ac:chgData name="Klimchuk, James A. (GSFC-6710)" userId="3c7ddcf0-7936-4b8e-92ca-a38e77dc2150" providerId="ADAL" clId="{6349A0B7-8439-459A-8C46-3BD24C95BE2E}" dt="2022-04-05T15:40:40.452" v="2651" actId="11529"/>
          <ac:spMkLst>
            <pc:docMk/>
            <pc:sldMk cId="1692676065" sldId="779"/>
            <ac:spMk id="52" creationId="{24A2B7B2-B993-4E5E-95EB-124C03857A93}"/>
          </ac:spMkLst>
        </pc:spChg>
        <pc:spChg chg="add del mod">
          <ac:chgData name="Klimchuk, James A. (GSFC-6710)" userId="3c7ddcf0-7936-4b8e-92ca-a38e77dc2150" providerId="ADAL" clId="{6349A0B7-8439-459A-8C46-3BD24C95BE2E}" dt="2022-04-05T15:40:35.232" v="2645"/>
          <ac:spMkLst>
            <pc:docMk/>
            <pc:sldMk cId="1692676065" sldId="779"/>
            <ac:spMk id="55" creationId="{6A6BA6B2-82B3-4767-A0B5-15203E5266AC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912" v="2644"/>
          <ac:spMkLst>
            <pc:docMk/>
            <pc:sldMk cId="1692676065" sldId="779"/>
            <ac:spMk id="56" creationId="{7C2B6E50-6232-49AA-990F-508CBBD65D3E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676" v="2643"/>
          <ac:spMkLst>
            <pc:docMk/>
            <pc:sldMk cId="1692676065" sldId="779"/>
            <ac:spMk id="57" creationId="{6BD1561F-7F86-4409-852C-8CC7B886468E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436" v="2642"/>
          <ac:spMkLst>
            <pc:docMk/>
            <pc:sldMk cId="1692676065" sldId="779"/>
            <ac:spMk id="58" creationId="{E757BB76-E756-4D51-ADC5-B994DD647C17}"/>
          </ac:spMkLst>
        </pc:spChg>
        <pc:spChg chg="add del mod">
          <ac:chgData name="Klimchuk, James A. (GSFC-6710)" userId="3c7ddcf0-7936-4b8e-92ca-a38e77dc2150" providerId="ADAL" clId="{6349A0B7-8439-459A-8C46-3BD24C95BE2E}" dt="2022-04-05T15:40:34.198" v="2641"/>
          <ac:spMkLst>
            <pc:docMk/>
            <pc:sldMk cId="1692676065" sldId="779"/>
            <ac:spMk id="59" creationId="{09C6E6F6-C448-4E4F-A9F7-3D48F258990D}"/>
          </ac:spMkLst>
        </pc:spChg>
        <pc:spChg chg="add del mod">
          <ac:chgData name="Klimchuk, James A. (GSFC-6710)" userId="3c7ddcf0-7936-4b8e-92ca-a38e77dc2150" providerId="ADAL" clId="{6349A0B7-8439-459A-8C46-3BD24C95BE2E}" dt="2022-04-05T15:40:33.974" v="2640"/>
          <ac:spMkLst>
            <pc:docMk/>
            <pc:sldMk cId="1692676065" sldId="779"/>
            <ac:spMk id="60" creationId="{7DFAFFC9-35DB-4E4E-A03E-CD9FDD6406F6}"/>
          </ac:spMkLst>
        </pc:spChg>
        <pc:spChg chg="add del mod">
          <ac:chgData name="Klimchuk, James A. (GSFC-6710)" userId="3c7ddcf0-7936-4b8e-92ca-a38e77dc2150" providerId="ADAL" clId="{6349A0B7-8439-459A-8C46-3BD24C95BE2E}" dt="2022-04-05T15:40:33.720" v="2639"/>
          <ac:spMkLst>
            <pc:docMk/>
            <pc:sldMk cId="1692676065" sldId="779"/>
            <ac:spMk id="61" creationId="{CE8EA7F3-0623-4630-94EF-C1CE9B5CDE58}"/>
          </ac:spMkLst>
        </pc:spChg>
        <pc:spChg chg="add del">
          <ac:chgData name="Klimchuk, James A. (GSFC-6710)" userId="3c7ddcf0-7936-4b8e-92ca-a38e77dc2150" providerId="ADAL" clId="{6349A0B7-8439-459A-8C46-3BD24C95BE2E}" dt="2022-04-05T15:42:40.473" v="2666" actId="21"/>
          <ac:spMkLst>
            <pc:docMk/>
            <pc:sldMk cId="1692676065" sldId="779"/>
            <ac:spMk id="69" creationId="{7EC9C405-CFDF-48C6-BED3-7DF68EFB97D1}"/>
          </ac:spMkLst>
        </pc:spChg>
        <pc:grpChg chg="del mod topLvl">
          <ac:chgData name="Klimchuk, James A. (GSFC-6710)" userId="3c7ddcf0-7936-4b8e-92ca-a38e77dc2150" providerId="ADAL" clId="{6349A0B7-8439-459A-8C46-3BD24C95BE2E}" dt="2022-04-05T15:48:11.563" v="2686" actId="21"/>
          <ac:grpSpMkLst>
            <pc:docMk/>
            <pc:sldMk cId="1692676065" sldId="779"/>
            <ac:grpSpMk id="3" creationId="{8562BBC6-9F3F-4F62-8B00-2F27A68F425D}"/>
          </ac:grpSpMkLst>
        </pc:grpChg>
        <pc:grpChg chg="mod">
          <ac:chgData name="Klimchuk, James A. (GSFC-6710)" userId="3c7ddcf0-7936-4b8e-92ca-a38e77dc2150" providerId="ADAL" clId="{6349A0B7-8439-459A-8C46-3BD24C95BE2E}" dt="2022-04-05T15:30:06.190" v="2517" actId="1076"/>
          <ac:grpSpMkLst>
            <pc:docMk/>
            <pc:sldMk cId="1692676065" sldId="779"/>
            <ac:grpSpMk id="5" creationId="{09E612CE-17D0-40B3-B270-5785D03B7984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0:24.514" v="2518" actId="165"/>
          <ac:grpSpMkLst>
            <pc:docMk/>
            <pc:sldMk cId="1692676065" sldId="779"/>
            <ac:grpSpMk id="6" creationId="{E9304712-477E-4D77-8464-9EAF98C48FE0}"/>
          </ac:grpSpMkLst>
        </pc:grpChg>
        <pc:grpChg chg="del mod topLvl">
          <ac:chgData name="Klimchuk, James A. (GSFC-6710)" userId="3c7ddcf0-7936-4b8e-92ca-a38e77dc2150" providerId="ADAL" clId="{6349A0B7-8439-459A-8C46-3BD24C95BE2E}" dt="2022-04-05T15:48:25.874" v="2689" actId="21"/>
          <ac:grpSpMkLst>
            <pc:docMk/>
            <pc:sldMk cId="1692676065" sldId="779"/>
            <ac:grpSpMk id="10" creationId="{A36817CB-1676-4C8B-8856-A8B2CE847EC1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2:12.124" v="2529" actId="165"/>
          <ac:grpSpMkLst>
            <pc:docMk/>
            <pc:sldMk cId="1692676065" sldId="779"/>
            <ac:grpSpMk id="11" creationId="{FFFA21ED-D15B-40D8-9229-BFD3FF0FE677}"/>
          </ac:grpSpMkLst>
        </pc:grpChg>
        <pc:grpChg chg="add del mod">
          <ac:chgData name="Klimchuk, James A. (GSFC-6710)" userId="3c7ddcf0-7936-4b8e-92ca-a38e77dc2150" providerId="ADAL" clId="{6349A0B7-8439-459A-8C46-3BD24C95BE2E}" dt="2022-04-05T15:32:49.589" v="2535" actId="165"/>
          <ac:grpSpMkLst>
            <pc:docMk/>
            <pc:sldMk cId="1692676065" sldId="779"/>
            <ac:grpSpMk id="12" creationId="{6D3C80B0-808A-4629-8FC6-3A3496F12397}"/>
          </ac:grpSpMkLst>
        </pc:grpChg>
        <pc:grpChg chg="add mod">
          <ac:chgData name="Klimchuk, James A. (GSFC-6710)" userId="3c7ddcf0-7936-4b8e-92ca-a38e77dc2150" providerId="ADAL" clId="{6349A0B7-8439-459A-8C46-3BD24C95BE2E}" dt="2022-04-05T15:43:28.080" v="2670" actId="164"/>
          <ac:grpSpMkLst>
            <pc:docMk/>
            <pc:sldMk cId="1692676065" sldId="779"/>
            <ac:grpSpMk id="46" creationId="{F80EA2BB-BFB6-41C8-8F1A-20277DBC11B5}"/>
          </ac:grpSpMkLst>
        </pc:grpChg>
        <pc:grpChg chg="add del mod">
          <ac:chgData name="Klimchuk, James A. (GSFC-6710)" userId="3c7ddcf0-7936-4b8e-92ca-a38e77dc2150" providerId="ADAL" clId="{6349A0B7-8439-459A-8C46-3BD24C95BE2E}" dt="2022-04-05T15:47:57.295" v="2684" actId="21"/>
          <ac:grpSpMkLst>
            <pc:docMk/>
            <pc:sldMk cId="1692676065" sldId="779"/>
            <ac:grpSpMk id="70" creationId="{D3FF00DE-EA84-4A68-9A69-41D69C94D8C5}"/>
          </ac:grpSpMkLst>
        </pc:grpChg>
        <pc:picChg chg="mod">
          <ac:chgData name="Klimchuk, James A. (GSFC-6710)" userId="3c7ddcf0-7936-4b8e-92ca-a38e77dc2150" providerId="ADAL" clId="{6349A0B7-8439-459A-8C46-3BD24C95BE2E}" dt="2022-04-05T15:32:12.124" v="2529" actId="165"/>
          <ac:picMkLst>
            <pc:docMk/>
            <pc:sldMk cId="1692676065" sldId="779"/>
            <ac:picMk id="7" creationId="{89B49557-1CE0-4056-85DF-14610484830B}"/>
          </ac:picMkLst>
        </pc:picChg>
        <pc:picChg chg="del mod topLvl">
          <ac:chgData name="Klimchuk, James A. (GSFC-6710)" userId="3c7ddcf0-7936-4b8e-92ca-a38e77dc2150" providerId="ADAL" clId="{6349A0B7-8439-459A-8C46-3BD24C95BE2E}" dt="2022-04-05T15:47:49.411" v="2682" actId="21"/>
          <ac:picMkLst>
            <pc:docMk/>
            <pc:sldMk cId="1692676065" sldId="779"/>
            <ac:picMk id="26" creationId="{E28EED21-8EE4-4922-A32F-F1B9AD514DF3}"/>
          </ac:picMkLst>
        </pc:picChg>
        <pc:picChg chg="mod">
          <ac:chgData name="Klimchuk, James A. (GSFC-6710)" userId="3c7ddcf0-7936-4b8e-92ca-a38e77dc2150" providerId="ADAL" clId="{6349A0B7-8439-459A-8C46-3BD24C95BE2E}" dt="2022-04-05T15:30:24.514" v="2518" actId="165"/>
          <ac:picMkLst>
            <pc:docMk/>
            <pc:sldMk cId="1692676065" sldId="779"/>
            <ac:picMk id="27" creationId="{16330E72-FD63-4865-BD8E-38CC871F767C}"/>
          </ac:picMkLst>
        </pc:picChg>
        <pc:cxnChg chg="add del mod">
          <ac:chgData name="Klimchuk, James A. (GSFC-6710)" userId="3c7ddcf0-7936-4b8e-92ca-a38e77dc2150" providerId="ADAL" clId="{6349A0B7-8439-459A-8C46-3BD24C95BE2E}" dt="2022-04-05T15:34:52.694" v="2550" actId="21"/>
          <ac:cxnSpMkLst>
            <pc:docMk/>
            <pc:sldMk cId="1692676065" sldId="779"/>
            <ac:cxnSpMk id="25" creationId="{06A3FC19-1B91-4824-AB6D-83DEE3A5B8F2}"/>
          </ac:cxnSpMkLst>
        </pc:cxnChg>
        <pc:cxnChg chg="add mod">
          <ac:chgData name="Klimchuk, James A. (GSFC-6710)" userId="3c7ddcf0-7936-4b8e-92ca-a38e77dc2150" providerId="ADAL" clId="{6349A0B7-8439-459A-8C46-3BD24C95BE2E}" dt="2022-04-05T15:47:57.295" v="2684" actId="21"/>
          <ac:cxnSpMkLst>
            <pc:docMk/>
            <pc:sldMk cId="1692676065" sldId="779"/>
            <ac:cxnSpMk id="38" creationId="{4117274C-BC5C-4F61-BF0D-A1A8FF3CEAC4}"/>
          </ac:cxnSpMkLst>
        </pc:cxnChg>
        <pc:cxnChg chg="add del">
          <ac:chgData name="Klimchuk, James A. (GSFC-6710)" userId="3c7ddcf0-7936-4b8e-92ca-a38e77dc2150" providerId="ADAL" clId="{6349A0B7-8439-459A-8C46-3BD24C95BE2E}" dt="2022-04-05T15:40:41.985" v="2654" actId="11529"/>
          <ac:cxnSpMkLst>
            <pc:docMk/>
            <pc:sldMk cId="1692676065" sldId="779"/>
            <ac:cxnSpMk id="49" creationId="{47407765-7B91-48C7-BCC6-A9302ED518A5}"/>
          </ac:cxnSpMkLst>
        </pc:cxnChg>
        <pc:cxnChg chg="add del">
          <ac:chgData name="Klimchuk, James A. (GSFC-6710)" userId="3c7ddcf0-7936-4b8e-92ca-a38e77dc2150" providerId="ADAL" clId="{6349A0B7-8439-459A-8C46-3BD24C95BE2E}" dt="2022-04-05T15:40:41.292" v="2653" actId="11529"/>
          <ac:cxnSpMkLst>
            <pc:docMk/>
            <pc:sldMk cId="1692676065" sldId="779"/>
            <ac:cxnSpMk id="50" creationId="{1EA169DB-09B9-445A-8154-C441F4D356E7}"/>
          </ac:cxnSpMkLst>
        </pc:cxnChg>
        <pc:cxnChg chg="add del">
          <ac:chgData name="Klimchuk, James A. (GSFC-6710)" userId="3c7ddcf0-7936-4b8e-92ca-a38e77dc2150" providerId="ADAL" clId="{6349A0B7-8439-459A-8C46-3BD24C95BE2E}" dt="2022-04-05T15:40:40.206" v="2650" actId="11529"/>
          <ac:cxnSpMkLst>
            <pc:docMk/>
            <pc:sldMk cId="1692676065" sldId="779"/>
            <ac:cxnSpMk id="54" creationId="{FC4DC1C2-59BD-42B9-B949-60C16FC8D01D}"/>
          </ac:cxnSpMkLst>
        </pc:cxnChg>
        <pc:cxnChg chg="add mod">
          <ac:chgData name="Klimchuk, James A. (GSFC-6710)" userId="3c7ddcf0-7936-4b8e-92ca-a38e77dc2150" providerId="ADAL" clId="{6349A0B7-8439-459A-8C46-3BD24C95BE2E}" dt="2022-04-05T15:47:57.295" v="2684" actId="21"/>
          <ac:cxnSpMkLst>
            <pc:docMk/>
            <pc:sldMk cId="1692676065" sldId="779"/>
            <ac:cxnSpMk id="63" creationId="{E104EDEF-A344-42DC-A768-5F92E32EA045}"/>
          </ac:cxnSpMkLst>
        </pc:cxnChg>
      </pc:sldChg>
      <pc:sldChg chg="add">
        <pc:chgData name="Klimchuk, James A. (GSFC-6710)" userId="3c7ddcf0-7936-4b8e-92ca-a38e77dc2150" providerId="ADAL" clId="{6349A0B7-8439-459A-8C46-3BD24C95BE2E}" dt="2022-04-05T15:47:40.562" v="2681" actId="2890"/>
        <pc:sldMkLst>
          <pc:docMk/>
          <pc:sldMk cId="1984550317" sldId="780"/>
        </pc:sldMkLst>
      </pc:sldChg>
      <pc:sldChg chg="add">
        <pc:chgData name="Klimchuk, James A. (GSFC-6710)" userId="3c7ddcf0-7936-4b8e-92ca-a38e77dc2150" providerId="ADAL" clId="{6349A0B7-8439-459A-8C46-3BD24C95BE2E}" dt="2022-04-05T15:48:03.446" v="2685" actId="2890"/>
        <pc:sldMkLst>
          <pc:docMk/>
          <pc:sldMk cId="3338822534" sldId="781"/>
        </pc:sldMkLst>
      </pc:sldChg>
      <pc:sldChg chg="add">
        <pc:chgData name="Klimchuk, James A. (GSFC-6710)" userId="3c7ddcf0-7936-4b8e-92ca-a38e77dc2150" providerId="ADAL" clId="{6349A0B7-8439-459A-8C46-3BD24C95BE2E}" dt="2022-04-05T15:48:20.126" v="2688" actId="2890"/>
        <pc:sldMkLst>
          <pc:docMk/>
          <pc:sldMk cId="2023860608" sldId="782"/>
        </pc:sldMkLst>
      </pc:sldChg>
      <pc:sldChg chg="del">
        <pc:chgData name="Klimchuk, James A. (GSFC-6710)" userId="3c7ddcf0-7936-4b8e-92ca-a38e77dc2150" providerId="ADAL" clId="{6349A0B7-8439-459A-8C46-3BD24C95BE2E}" dt="2022-04-05T19:03:06.129" v="3668" actId="2696"/>
        <pc:sldMkLst>
          <pc:docMk/>
          <pc:sldMk cId="377000609" sldId="787"/>
        </pc:sldMkLst>
      </pc:sldChg>
      <pc:sldChg chg="addSp delSp modSp mod">
        <pc:chgData name="Klimchuk, James A. (GSFC-6710)" userId="3c7ddcf0-7936-4b8e-92ca-a38e77dc2150" providerId="ADAL" clId="{6349A0B7-8439-459A-8C46-3BD24C95BE2E}" dt="2022-04-05T17:50:44.638" v="3459" actId="1076"/>
        <pc:sldMkLst>
          <pc:docMk/>
          <pc:sldMk cId="3003029101" sldId="788"/>
        </pc:sldMkLst>
        <pc:spChg chg="add mod">
          <ac:chgData name="Klimchuk, James A. (GSFC-6710)" userId="3c7ddcf0-7936-4b8e-92ca-a38e77dc2150" providerId="ADAL" clId="{6349A0B7-8439-459A-8C46-3BD24C95BE2E}" dt="2022-04-05T17:50:44.638" v="3459" actId="1076"/>
          <ac:spMkLst>
            <pc:docMk/>
            <pc:sldMk cId="3003029101" sldId="788"/>
            <ac:spMk id="2" creationId="{FA4516DC-54D8-4418-B08E-356D8D349D35}"/>
          </ac:spMkLst>
        </pc:spChg>
        <pc:spChg chg="del mod">
          <ac:chgData name="Klimchuk, James A. (GSFC-6710)" userId="3c7ddcf0-7936-4b8e-92ca-a38e77dc2150" providerId="ADAL" clId="{6349A0B7-8439-459A-8C46-3BD24C95BE2E}" dt="2022-04-05T17:35:30.665" v="3047" actId="21"/>
          <ac:spMkLst>
            <pc:docMk/>
            <pc:sldMk cId="3003029101" sldId="788"/>
            <ac:spMk id="3" creationId="{8937222F-C9FE-40B7-A63E-ABDB5F1294A2}"/>
          </ac:spMkLst>
        </pc:spChg>
        <pc:spChg chg="del">
          <ac:chgData name="Klimchuk, James A. (GSFC-6710)" userId="3c7ddcf0-7936-4b8e-92ca-a38e77dc2150" providerId="ADAL" clId="{6349A0B7-8439-459A-8C46-3BD24C95BE2E}" dt="2022-04-05T17:40:54.034" v="3310" actId="21"/>
          <ac:spMkLst>
            <pc:docMk/>
            <pc:sldMk cId="3003029101" sldId="788"/>
            <ac:spMk id="4" creationId="{7C4A7C57-EF86-416D-AC42-5CE09F1EB4A3}"/>
          </ac:spMkLst>
        </pc:spChg>
      </pc:sldChg>
      <pc:sldMasterChg chg="delSldLayout">
        <pc:chgData name="Klimchuk, James A. (GSFC-6710)" userId="3c7ddcf0-7936-4b8e-92ca-a38e77dc2150" providerId="ADAL" clId="{6349A0B7-8439-459A-8C46-3BD24C95BE2E}" dt="2022-04-04T13:01:13.925" v="377" actId="2696"/>
        <pc:sldMasterMkLst>
          <pc:docMk/>
          <pc:sldMasterMk cId="2539417350" sldId="2147483648"/>
        </pc:sldMasterMkLst>
        <pc:sldLayoutChg chg="del">
          <pc:chgData name="Klimchuk, James A. (GSFC-6710)" userId="3c7ddcf0-7936-4b8e-92ca-a38e77dc2150" providerId="ADAL" clId="{6349A0B7-8439-459A-8C46-3BD24C95BE2E}" dt="2022-04-04T13:01:13.925" v="377" actId="2696"/>
          <pc:sldLayoutMkLst>
            <pc:docMk/>
            <pc:sldMasterMk cId="2539417350" sldId="2147483648"/>
            <pc:sldLayoutMk cId="370645461" sldId="2147483660"/>
          </pc:sldLayoutMkLst>
        </pc:sldLayoutChg>
      </pc:sldMasterChg>
    </pc:docChg>
  </pc:docChgLst>
  <pc:docChgLst>
    <pc:chgData name="Klimchuk, James A. (GSFC-6710)" userId="3c7ddcf0-7936-4b8e-92ca-a38e77dc2150" providerId="ADAL" clId="{D17428E2-1B96-4380-97FC-61AC168D9016}"/>
    <pc:docChg chg="undo custSel addSld delSld modSld sldOrd">
      <pc:chgData name="Klimchuk, James A. (GSFC-6710)" userId="3c7ddcf0-7936-4b8e-92ca-a38e77dc2150" providerId="ADAL" clId="{D17428E2-1B96-4380-97FC-61AC168D9016}" dt="2022-03-29T15:33:29.243" v="579" actId="113"/>
      <pc:docMkLst>
        <pc:docMk/>
      </pc:docMkLst>
      <pc:sldChg chg="modSp new del mod">
        <pc:chgData name="Klimchuk, James A. (GSFC-6710)" userId="3c7ddcf0-7936-4b8e-92ca-a38e77dc2150" providerId="ADAL" clId="{D17428E2-1B96-4380-97FC-61AC168D9016}" dt="2022-03-29T14:45:30.265" v="142" actId="2696"/>
        <pc:sldMkLst>
          <pc:docMk/>
          <pc:sldMk cId="200825228" sldId="256"/>
        </pc:sldMkLst>
        <pc:spChg chg="mod">
          <ac:chgData name="Klimchuk, James A. (GSFC-6710)" userId="3c7ddcf0-7936-4b8e-92ca-a38e77dc2150" providerId="ADAL" clId="{D17428E2-1B96-4380-97FC-61AC168D9016}" dt="2022-03-29T14:32:35.521" v="6" actId="20577"/>
          <ac:spMkLst>
            <pc:docMk/>
            <pc:sldMk cId="200825228" sldId="256"/>
            <ac:spMk id="2" creationId="{257FD8DC-22F6-41C1-9B30-7F2A715B3037}"/>
          </ac:spMkLst>
        </pc:spChg>
      </pc:sldChg>
      <pc:sldChg chg="addSp delSp modSp del mod">
        <pc:chgData name="Klimchuk, James A. (GSFC-6710)" userId="3c7ddcf0-7936-4b8e-92ca-a38e77dc2150" providerId="ADAL" clId="{D17428E2-1B96-4380-97FC-61AC168D9016}" dt="2022-03-29T15:31:56.214" v="574" actId="2696"/>
        <pc:sldMkLst>
          <pc:docMk/>
          <pc:sldMk cId="0" sldId="607"/>
        </pc:sldMkLst>
        <pc:spChg chg="mod">
          <ac:chgData name="Klimchuk, James A. (GSFC-6710)" userId="3c7ddcf0-7936-4b8e-92ca-a38e77dc2150" providerId="ADAL" clId="{D17428E2-1B96-4380-97FC-61AC168D9016}" dt="2022-03-29T15:10:32.332" v="291" actId="255"/>
          <ac:spMkLst>
            <pc:docMk/>
            <pc:sldMk cId="0" sldId="607"/>
            <ac:spMk id="2" creationId="{1965314E-993F-46B2-9C56-C1A1AFF8DC49}"/>
          </ac:spMkLst>
        </pc:spChg>
        <pc:spChg chg="del">
          <ac:chgData name="Klimchuk, James A. (GSFC-6710)" userId="3c7ddcf0-7936-4b8e-92ca-a38e77dc2150" providerId="ADAL" clId="{D17428E2-1B96-4380-97FC-61AC168D9016}" dt="2022-03-29T14:58:27.131" v="254" actId="21"/>
          <ac:spMkLst>
            <pc:docMk/>
            <pc:sldMk cId="0" sldId="607"/>
            <ac:spMk id="3" creationId="{4E46AD4E-5983-489E-8DF2-1CFCF3042A48}"/>
          </ac:spMkLst>
        </pc:spChg>
        <pc:spChg chg="add del mod">
          <ac:chgData name="Klimchuk, James A. (GSFC-6710)" userId="3c7ddcf0-7936-4b8e-92ca-a38e77dc2150" providerId="ADAL" clId="{D17428E2-1B96-4380-97FC-61AC168D9016}" dt="2022-03-29T14:58:37.250" v="256" actId="21"/>
          <ac:spMkLst>
            <pc:docMk/>
            <pc:sldMk cId="0" sldId="607"/>
            <ac:spMk id="8" creationId="{1710CBFB-F8A6-43E0-A756-1572AEDDFC6F}"/>
          </ac:spMkLst>
        </pc:spChg>
        <pc:spChg chg="mod">
          <ac:chgData name="Klimchuk, James A. (GSFC-6710)" userId="3c7ddcf0-7936-4b8e-92ca-a38e77dc2150" providerId="ADAL" clId="{D17428E2-1B96-4380-97FC-61AC168D9016}" dt="2022-03-29T15:08:25.919" v="281" actId="1076"/>
          <ac:spMkLst>
            <pc:docMk/>
            <pc:sldMk cId="0" sldId="607"/>
            <ac:spMk id="19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7:51.924" v="280" actId="14100"/>
          <ac:spMkLst>
            <pc:docMk/>
            <pc:sldMk cId="0" sldId="607"/>
            <ac:spMk id="21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8:35.975" v="283" actId="1076"/>
          <ac:spMkLst>
            <pc:docMk/>
            <pc:sldMk cId="0" sldId="607"/>
            <ac:spMk id="23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06:43.311" v="272" actId="14100"/>
          <ac:spMkLst>
            <pc:docMk/>
            <pc:sldMk cId="0" sldId="607"/>
            <ac:spMk id="36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5:10:25.925" v="290" actId="255"/>
          <ac:spMkLst>
            <pc:docMk/>
            <pc:sldMk cId="0" sldId="607"/>
            <ac:spMk id="38" creationId="{3747F8F5-9ECC-4532-8E05-BB7393F7E95A}"/>
          </ac:spMkLst>
        </pc:spChg>
        <pc:spChg chg="mod">
          <ac:chgData name="Klimchuk, James A. (GSFC-6710)" userId="3c7ddcf0-7936-4b8e-92ca-a38e77dc2150" providerId="ADAL" clId="{D17428E2-1B96-4380-97FC-61AC168D9016}" dt="2022-03-29T15:14:24.731" v="320" actId="1076"/>
          <ac:spMkLst>
            <pc:docMk/>
            <pc:sldMk cId="0" sldId="607"/>
            <ac:spMk id="43" creationId="{00000000-0000-0000-0000-000000000000}"/>
          </ac:spMkLst>
        </pc:spChg>
        <pc:spChg chg="del mod">
          <ac:chgData name="Klimchuk, James A. (GSFC-6710)" userId="3c7ddcf0-7936-4b8e-92ca-a38e77dc2150" providerId="ADAL" clId="{D17428E2-1B96-4380-97FC-61AC168D9016}" dt="2022-03-29T14:58:33.266" v="255" actId="21"/>
          <ac:spMkLst>
            <pc:docMk/>
            <pc:sldMk cId="0" sldId="607"/>
            <ac:spMk id="56322" creationId="{00000000-0000-0000-0000-000000000000}"/>
          </ac:spMkLst>
        </pc:spChg>
        <pc:grpChg chg="mod">
          <ac:chgData name="Klimchuk, James A. (GSFC-6710)" userId="3c7ddcf0-7936-4b8e-92ca-a38e77dc2150" providerId="ADAL" clId="{D17428E2-1B96-4380-97FC-61AC168D9016}" dt="2022-03-29T15:07:03.626" v="274" actId="1076"/>
          <ac:grpSpMkLst>
            <pc:docMk/>
            <pc:sldMk cId="0" sldId="607"/>
            <ac:grpSpMk id="5" creationId="{09E612CE-17D0-40B3-B270-5785D03B7984}"/>
          </ac:grpSpMkLst>
        </pc:grpChg>
        <pc:grpChg chg="mod">
          <ac:chgData name="Klimchuk, James A. (GSFC-6710)" userId="3c7ddcf0-7936-4b8e-92ca-a38e77dc2150" providerId="ADAL" clId="{D17428E2-1B96-4380-97FC-61AC168D9016}" dt="2022-03-29T15:12:07.041" v="305" actId="1038"/>
          <ac:grpSpMkLst>
            <pc:docMk/>
            <pc:sldMk cId="0" sldId="607"/>
            <ac:grpSpMk id="6" creationId="{3C12ADF7-DED6-4D9D-ABC0-B9549E641613}"/>
          </ac:grpSpMkLst>
        </pc:grpChg>
        <pc:picChg chg="add mod">
          <ac:chgData name="Klimchuk, James A. (GSFC-6710)" userId="3c7ddcf0-7936-4b8e-92ca-a38e77dc2150" providerId="ADAL" clId="{D17428E2-1B96-4380-97FC-61AC168D9016}" dt="2022-03-29T15:09:22.101" v="287" actId="1076"/>
          <ac:picMkLst>
            <pc:docMk/>
            <pc:sldMk cId="0" sldId="607"/>
            <ac:picMk id="26" creationId="{E28EED21-8EE4-4922-A32F-F1B9AD514DF3}"/>
          </ac:picMkLst>
        </pc:picChg>
        <pc:picChg chg="add mod">
          <ac:chgData name="Klimchuk, James A. (GSFC-6710)" userId="3c7ddcf0-7936-4b8e-92ca-a38e77dc2150" providerId="ADAL" clId="{D17428E2-1B96-4380-97FC-61AC168D9016}" dt="2022-03-29T15:10:53.888" v="294" actId="1076"/>
          <ac:picMkLst>
            <pc:docMk/>
            <pc:sldMk cId="0" sldId="607"/>
            <ac:picMk id="27" creationId="{16330E72-FD63-4865-BD8E-38CC871F767C}"/>
          </ac:picMkLst>
        </pc:picChg>
        <pc:cxnChg chg="mod">
          <ac:chgData name="Klimchuk, James A. (GSFC-6710)" userId="3c7ddcf0-7936-4b8e-92ca-a38e77dc2150" providerId="ADAL" clId="{D17428E2-1B96-4380-97FC-61AC168D9016}" dt="2022-03-29T15:07:08.703" v="275" actId="14100"/>
          <ac:cxnSpMkLst>
            <pc:docMk/>
            <pc:sldMk cId="0" sldId="607"/>
            <ac:cxnSpMk id="16" creationId="{00000000-0000-0000-0000-000000000000}"/>
          </ac:cxnSpMkLst>
        </pc:cxnChg>
        <pc:cxnChg chg="mod">
          <ac:chgData name="Klimchuk, James A. (GSFC-6710)" userId="3c7ddcf0-7936-4b8e-92ca-a38e77dc2150" providerId="ADAL" clId="{D17428E2-1B96-4380-97FC-61AC168D9016}" dt="2022-03-29T15:07:19.841" v="276" actId="14100"/>
          <ac:cxnSpMkLst>
            <pc:docMk/>
            <pc:sldMk cId="0" sldId="607"/>
            <ac:cxnSpMk id="24" creationId="{00000000-0000-0000-0000-000000000000}"/>
          </ac:cxnSpMkLst>
        </pc:cxnChg>
        <pc:cxnChg chg="mod">
          <ac:chgData name="Klimchuk, James A. (GSFC-6710)" userId="3c7ddcf0-7936-4b8e-92ca-a38e77dc2150" providerId="ADAL" clId="{D17428E2-1B96-4380-97FC-61AC168D9016}" dt="2022-03-29T15:06:48.589" v="273" actId="14100"/>
          <ac:cxnSpMkLst>
            <pc:docMk/>
            <pc:sldMk cId="0" sldId="607"/>
            <ac:cxnSpMk id="39" creationId="{00000000-0000-0000-0000-000000000000}"/>
          </ac:cxnSpMkLst>
        </pc:cxnChg>
      </pc:sldChg>
      <pc:sldChg chg="modSp mod modNotesTx">
        <pc:chgData name="Klimchuk, James A. (GSFC-6710)" userId="3c7ddcf0-7936-4b8e-92ca-a38e77dc2150" providerId="ADAL" clId="{D17428E2-1B96-4380-97FC-61AC168D9016}" dt="2022-03-29T15:30:59.540" v="570" actId="20577"/>
        <pc:sldMkLst>
          <pc:docMk/>
          <pc:sldMk cId="3859512517" sldId="723"/>
        </pc:sldMkLst>
        <pc:spChg chg="mod">
          <ac:chgData name="Klimchuk, James A. (GSFC-6710)" userId="3c7ddcf0-7936-4b8e-92ca-a38e77dc2150" providerId="ADAL" clId="{D17428E2-1B96-4380-97FC-61AC168D9016}" dt="2022-03-29T14:39:51.817" v="138" actId="1076"/>
          <ac:spMkLst>
            <pc:docMk/>
            <pc:sldMk cId="3859512517" sldId="723"/>
            <ac:spMk id="2" creationId="{63650267-9949-4584-B814-967EEA4845FF}"/>
          </ac:spMkLst>
        </pc:spChg>
      </pc:sldChg>
      <pc:sldChg chg="delSp mod ord modNotesTx">
        <pc:chgData name="Klimchuk, James A. (GSFC-6710)" userId="3c7ddcf0-7936-4b8e-92ca-a38e77dc2150" providerId="ADAL" clId="{D17428E2-1B96-4380-97FC-61AC168D9016}" dt="2022-03-29T15:31:30.543" v="572" actId="20577"/>
        <pc:sldMkLst>
          <pc:docMk/>
          <pc:sldMk cId="1989896577" sldId="739"/>
        </pc:sldMkLst>
        <pc:spChg chg="del">
          <ac:chgData name="Klimchuk, James A. (GSFC-6710)" userId="3c7ddcf0-7936-4b8e-92ca-a38e77dc2150" providerId="ADAL" clId="{D17428E2-1B96-4380-97FC-61AC168D9016}" dt="2022-03-29T14:42:15.653" v="141" actId="21"/>
          <ac:spMkLst>
            <pc:docMk/>
            <pc:sldMk cId="1989896577" sldId="739"/>
            <ac:spMk id="6" creationId="{00000000-0000-0000-0000-000000000000}"/>
          </ac:spMkLst>
        </pc:spChg>
      </pc:sldChg>
      <pc:sldChg chg="addSp modSp mod modNotesTx">
        <pc:chgData name="Klimchuk, James A. (GSFC-6710)" userId="3c7ddcf0-7936-4b8e-92ca-a38e77dc2150" providerId="ADAL" clId="{D17428E2-1B96-4380-97FC-61AC168D9016}" dt="2022-03-29T15:30:47.803" v="569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D17428E2-1B96-4380-97FC-61AC168D9016}" dt="2022-03-29T14:33:42.337" v="106" actId="14100"/>
          <ac:spMkLst>
            <pc:docMk/>
            <pc:sldMk cId="2541370960" sldId="740"/>
            <ac:spMk id="2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4:51:02.296" v="244" actId="1037"/>
          <ac:spMkLst>
            <pc:docMk/>
            <pc:sldMk cId="2541370960" sldId="740"/>
            <ac:spMk id="7" creationId="{00000000-0000-0000-0000-000000000000}"/>
          </ac:spMkLst>
        </pc:spChg>
        <pc:spChg chg="mod">
          <ac:chgData name="Klimchuk, James A. (GSFC-6710)" userId="3c7ddcf0-7936-4b8e-92ca-a38e77dc2150" providerId="ADAL" clId="{D17428E2-1B96-4380-97FC-61AC168D9016}" dt="2022-03-29T14:50:33.613" v="234" actId="1038"/>
          <ac:spMkLst>
            <pc:docMk/>
            <pc:sldMk cId="2541370960" sldId="740"/>
            <ac:spMk id="9" creationId="{BD19E86C-770D-44D9-A7F2-9602C1291148}"/>
          </ac:spMkLst>
        </pc:spChg>
        <pc:spChg chg="mod">
          <ac:chgData name="Klimchuk, James A. (GSFC-6710)" userId="3c7ddcf0-7936-4b8e-92ca-a38e77dc2150" providerId="ADAL" clId="{D17428E2-1B96-4380-97FC-61AC168D9016}" dt="2022-03-29T14:48:14.165" v="144" actId="20577"/>
          <ac:spMkLst>
            <pc:docMk/>
            <pc:sldMk cId="2541370960" sldId="740"/>
            <ac:spMk id="10" creationId="{9539CB7C-7F59-4971-A590-07CB24721617}"/>
          </ac:spMkLst>
        </pc:spChg>
        <pc:picChg chg="mod">
          <ac:chgData name="Klimchuk, James A. (GSFC-6710)" userId="3c7ddcf0-7936-4b8e-92ca-a38e77dc2150" providerId="ADAL" clId="{D17428E2-1B96-4380-97FC-61AC168D9016}" dt="2022-03-29T14:50:20.278" v="176" actId="1037"/>
          <ac:picMkLst>
            <pc:docMk/>
            <pc:sldMk cId="2541370960" sldId="740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D17428E2-1B96-4380-97FC-61AC168D9016}" dt="2022-03-29T14:34:04.041" v="108" actId="1076"/>
          <ac:picMkLst>
            <pc:docMk/>
            <pc:sldMk cId="2541370960" sldId="740"/>
            <ac:picMk id="8" creationId="{F1F9D826-EBEC-46EF-96D8-800D9C165F00}"/>
          </ac:picMkLst>
        </pc:picChg>
        <pc:picChg chg="add mod">
          <ac:chgData name="Klimchuk, James A. (GSFC-6710)" userId="3c7ddcf0-7936-4b8e-92ca-a38e77dc2150" providerId="ADAL" clId="{D17428E2-1B96-4380-97FC-61AC168D9016}" dt="2022-03-29T14:34:51.866" v="110" actId="1076"/>
          <ac:picMkLst>
            <pc:docMk/>
            <pc:sldMk cId="2541370960" sldId="740"/>
            <ac:picMk id="11" creationId="{2886752E-40B6-41D3-93FF-57FBE73697CE}"/>
          </ac:picMkLst>
        </pc:picChg>
      </pc:sldChg>
      <pc:sldChg chg="addSp modSp new del mod">
        <pc:chgData name="Klimchuk, James A. (GSFC-6710)" userId="3c7ddcf0-7936-4b8e-92ca-a38e77dc2150" providerId="ADAL" clId="{D17428E2-1B96-4380-97FC-61AC168D9016}" dt="2022-03-29T15:32:05.218" v="576" actId="2696"/>
        <pc:sldMkLst>
          <pc:docMk/>
          <pc:sldMk cId="2960451345" sldId="741"/>
        </pc:sldMkLst>
        <pc:picChg chg="add mod">
          <ac:chgData name="Klimchuk, James A. (GSFC-6710)" userId="3c7ddcf0-7936-4b8e-92ca-a38e77dc2150" providerId="ADAL" clId="{D17428E2-1B96-4380-97FC-61AC168D9016}" dt="2022-03-29T14:51:46.108" v="246"/>
          <ac:picMkLst>
            <pc:docMk/>
            <pc:sldMk cId="2960451345" sldId="741"/>
            <ac:picMk id="2" creationId="{ECEA54C8-D33B-4A1F-8A25-E5E2C6D8780B}"/>
          </ac:picMkLst>
        </pc:picChg>
        <pc:picChg chg="add mod">
          <ac:chgData name="Klimchuk, James A. (GSFC-6710)" userId="3c7ddcf0-7936-4b8e-92ca-a38e77dc2150" providerId="ADAL" clId="{D17428E2-1B96-4380-97FC-61AC168D9016}" dt="2022-03-29T14:52:46.071" v="248" actId="1076"/>
          <ac:picMkLst>
            <pc:docMk/>
            <pc:sldMk cId="2960451345" sldId="741"/>
            <ac:picMk id="3" creationId="{EAC6F48B-1890-4F39-B222-9D36FC4D2CB4}"/>
          </ac:picMkLst>
        </pc:picChg>
      </pc:sldChg>
      <pc:sldChg chg="addSp delSp modSp del mod">
        <pc:chgData name="Klimchuk, James A. (GSFC-6710)" userId="3c7ddcf0-7936-4b8e-92ca-a38e77dc2150" providerId="ADAL" clId="{D17428E2-1B96-4380-97FC-61AC168D9016}" dt="2022-03-29T15:32:01.455" v="575" actId="2696"/>
        <pc:sldMkLst>
          <pc:docMk/>
          <pc:sldMk cId="49479786" sldId="772"/>
        </pc:sldMkLst>
        <pc:spChg chg="add del mod">
          <ac:chgData name="Klimchuk, James A. (GSFC-6710)" userId="3c7ddcf0-7936-4b8e-92ca-a38e77dc2150" providerId="ADAL" clId="{D17428E2-1B96-4380-97FC-61AC168D9016}" dt="2022-03-29T14:56:22.813" v="252" actId="21"/>
          <ac:spMkLst>
            <pc:docMk/>
            <pc:sldMk cId="49479786" sldId="772"/>
            <ac:spMk id="5" creationId="{0936B131-4DA0-4320-8DA3-8C4B961A6BBF}"/>
          </ac:spMkLst>
        </pc:spChg>
        <pc:spChg chg="del mod">
          <ac:chgData name="Klimchuk, James A. (GSFC-6710)" userId="3c7ddcf0-7936-4b8e-92ca-a38e77dc2150" providerId="ADAL" clId="{D17428E2-1B96-4380-97FC-61AC168D9016}" dt="2022-03-29T14:56:16.402" v="250" actId="21"/>
          <ac:spMkLst>
            <pc:docMk/>
            <pc:sldMk cId="49479786" sldId="772"/>
            <ac:spMk id="54274" creationId="{00000000-0000-0000-0000-000000000000}"/>
          </ac:spMkLst>
        </pc:spChg>
      </pc:sldChg>
      <pc:sldChg chg="addSp delSp modSp add mod modNotesTx">
        <pc:chgData name="Klimchuk, James A. (GSFC-6710)" userId="3c7ddcf0-7936-4b8e-92ca-a38e77dc2150" providerId="ADAL" clId="{D17428E2-1B96-4380-97FC-61AC168D9016}" dt="2022-03-29T15:33:29.243" v="579" actId="113"/>
        <pc:sldMkLst>
          <pc:docMk/>
          <pc:sldMk cId="658912901" sldId="773"/>
        </pc:sldMkLst>
        <pc:spChg chg="add del mod">
          <ac:chgData name="Klimchuk, James A. (GSFC-6710)" userId="3c7ddcf0-7936-4b8e-92ca-a38e77dc2150" providerId="ADAL" clId="{D17428E2-1B96-4380-97FC-61AC168D9016}" dt="2022-03-29T15:25:14.408" v="488" actId="21"/>
          <ac:spMkLst>
            <pc:docMk/>
            <pc:sldMk cId="658912901" sldId="773"/>
            <ac:spMk id="3" creationId="{565746AC-6369-4B5C-8B89-70E5BF5A95BA}"/>
          </ac:spMkLst>
        </pc:spChg>
        <pc:spChg chg="add del mod">
          <ac:chgData name="Klimchuk, James A. (GSFC-6710)" userId="3c7ddcf0-7936-4b8e-92ca-a38e77dc2150" providerId="ADAL" clId="{D17428E2-1B96-4380-97FC-61AC168D9016}" dt="2022-03-29T15:19:02.808" v="330"/>
          <ac:spMkLst>
            <pc:docMk/>
            <pc:sldMk cId="658912901" sldId="773"/>
            <ac:spMk id="7" creationId="{E0F1C121-3FC8-4D95-A018-984847CA8F6E}"/>
          </ac:spMkLst>
        </pc:spChg>
        <pc:spChg chg="add mod">
          <ac:chgData name="Klimchuk, James A. (GSFC-6710)" userId="3c7ddcf0-7936-4b8e-92ca-a38e77dc2150" providerId="ADAL" clId="{D17428E2-1B96-4380-97FC-61AC168D9016}" dt="2022-03-29T15:33:15.448" v="577" actId="113"/>
          <ac:spMkLst>
            <pc:docMk/>
            <pc:sldMk cId="658912901" sldId="773"/>
            <ac:spMk id="8" creationId="{1A04E9AA-733F-40E8-981A-5416419A5A67}"/>
          </ac:spMkLst>
        </pc:spChg>
        <pc:spChg chg="add mod">
          <ac:chgData name="Klimchuk, James A. (GSFC-6710)" userId="3c7ddcf0-7936-4b8e-92ca-a38e77dc2150" providerId="ADAL" clId="{D17428E2-1B96-4380-97FC-61AC168D9016}" dt="2022-03-29T15:26:44.313" v="502" actId="164"/>
          <ac:spMkLst>
            <pc:docMk/>
            <pc:sldMk cId="658912901" sldId="773"/>
            <ac:spMk id="9" creationId="{65333F82-0C3B-459C-A5B3-7458FD8DEC5E}"/>
          </ac:spMkLst>
        </pc:spChg>
        <pc:spChg chg="add mod">
          <ac:chgData name="Klimchuk, James A. (GSFC-6710)" userId="3c7ddcf0-7936-4b8e-92ca-a38e77dc2150" providerId="ADAL" clId="{D17428E2-1B96-4380-97FC-61AC168D9016}" dt="2022-03-29T15:33:23.562" v="578" actId="113"/>
          <ac:spMkLst>
            <pc:docMk/>
            <pc:sldMk cId="658912901" sldId="773"/>
            <ac:spMk id="28" creationId="{80EE8F71-BC5D-47B2-8F89-3D086A185CD8}"/>
          </ac:spMkLst>
        </pc:spChg>
        <pc:spChg chg="add mod">
          <ac:chgData name="Klimchuk, James A. (GSFC-6710)" userId="3c7ddcf0-7936-4b8e-92ca-a38e77dc2150" providerId="ADAL" clId="{D17428E2-1B96-4380-97FC-61AC168D9016}" dt="2022-03-29T15:33:29.243" v="579" actId="113"/>
          <ac:spMkLst>
            <pc:docMk/>
            <pc:sldMk cId="658912901" sldId="773"/>
            <ac:spMk id="29" creationId="{49CF317A-BE42-48F1-93B6-16442FFE2B47}"/>
          </ac:spMkLst>
        </pc:spChg>
        <pc:grpChg chg="mod">
          <ac:chgData name="Klimchuk, James A. (GSFC-6710)" userId="3c7ddcf0-7936-4b8e-92ca-a38e77dc2150" providerId="ADAL" clId="{D17428E2-1B96-4380-97FC-61AC168D9016}" dt="2022-03-29T15:27:46.429" v="566" actId="1037"/>
          <ac:grpSpMkLst>
            <pc:docMk/>
            <pc:sldMk cId="658912901" sldId="773"/>
            <ac:grpSpMk id="5" creationId="{09E612CE-17D0-40B3-B270-5785D03B7984}"/>
          </ac:grpSpMkLst>
        </pc:grpChg>
        <pc:grpChg chg="mod">
          <ac:chgData name="Klimchuk, James A. (GSFC-6710)" userId="3c7ddcf0-7936-4b8e-92ca-a38e77dc2150" providerId="ADAL" clId="{D17428E2-1B96-4380-97FC-61AC168D9016}" dt="2022-03-29T15:27:13.766" v="554" actId="1038"/>
          <ac:grpSpMkLst>
            <pc:docMk/>
            <pc:sldMk cId="658912901" sldId="773"/>
            <ac:grpSpMk id="6" creationId="{3C12ADF7-DED6-4D9D-ABC0-B9549E641613}"/>
          </ac:grpSpMkLst>
        </pc:grpChg>
        <pc:grpChg chg="add mod">
          <ac:chgData name="Klimchuk, James A. (GSFC-6710)" userId="3c7ddcf0-7936-4b8e-92ca-a38e77dc2150" providerId="ADAL" clId="{D17428E2-1B96-4380-97FC-61AC168D9016}" dt="2022-03-29T15:26:51.206" v="530" actId="1038"/>
          <ac:grpSpMkLst>
            <pc:docMk/>
            <pc:sldMk cId="658912901" sldId="773"/>
            <ac:grpSpMk id="10" creationId="{A36817CB-1676-4C8B-8856-A8B2CE847EC1}"/>
          </ac:grpSpMkLst>
        </pc:grpChg>
        <pc:picChg chg="mod">
          <ac:chgData name="Klimchuk, James A. (GSFC-6710)" userId="3c7ddcf0-7936-4b8e-92ca-a38e77dc2150" providerId="ADAL" clId="{D17428E2-1B96-4380-97FC-61AC168D9016}" dt="2022-03-29T15:27:51.550" v="567" actId="1037"/>
          <ac:picMkLst>
            <pc:docMk/>
            <pc:sldMk cId="658912901" sldId="773"/>
            <ac:picMk id="26" creationId="{E28EED21-8EE4-4922-A32F-F1B9AD514DF3}"/>
          </ac:picMkLst>
        </pc:picChg>
        <pc:picChg chg="mod">
          <ac:chgData name="Klimchuk, James A. (GSFC-6710)" userId="3c7ddcf0-7936-4b8e-92ca-a38e77dc2150" providerId="ADAL" clId="{D17428E2-1B96-4380-97FC-61AC168D9016}" dt="2022-03-29T15:26:44.313" v="502" actId="164"/>
          <ac:picMkLst>
            <pc:docMk/>
            <pc:sldMk cId="658912901" sldId="773"/>
            <ac:picMk id="27" creationId="{16330E72-FD63-4865-BD8E-38CC871F767C}"/>
          </ac:picMkLst>
        </pc:picChg>
      </pc:sldChg>
    </pc:docChg>
  </pc:docChgLst>
  <pc:docChgLst>
    <pc:chgData name="Klimchuk, James A. (GSFC-6710)" userId="3c7ddcf0-7936-4b8e-92ca-a38e77dc2150" providerId="ADAL" clId="{63F2B660-54C5-4F1D-AB59-3CEED64C0B2C}"/>
    <pc:docChg chg="undo custSel addSld delSld modSld sldOrd">
      <pc:chgData name="Klimchuk, James A. (GSFC-6710)" userId="3c7ddcf0-7936-4b8e-92ca-a38e77dc2150" providerId="ADAL" clId="{63F2B660-54C5-4F1D-AB59-3CEED64C0B2C}" dt="2022-12-09T15:50:43.259" v="1996" actId="21"/>
      <pc:docMkLst>
        <pc:docMk/>
      </pc:docMkLst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230871750" sldId="628"/>
        </pc:sldMkLst>
      </pc:sldChg>
      <pc:sldChg chg="addSp delSp modSp mod">
        <pc:chgData name="Klimchuk, James A. (GSFC-6710)" userId="3c7ddcf0-7936-4b8e-92ca-a38e77dc2150" providerId="ADAL" clId="{63F2B660-54C5-4F1D-AB59-3CEED64C0B2C}" dt="2022-12-09T15:50:43.259" v="1996" actId="21"/>
        <pc:sldMkLst>
          <pc:docMk/>
          <pc:sldMk cId="729868620" sldId="629"/>
        </pc:sldMkLst>
        <pc:spChg chg="del">
          <ac:chgData name="Klimchuk, James A. (GSFC-6710)" userId="3c7ddcf0-7936-4b8e-92ca-a38e77dc2150" providerId="ADAL" clId="{63F2B660-54C5-4F1D-AB59-3CEED64C0B2C}" dt="2022-12-07T19:30:19.624" v="77" actId="21"/>
          <ac:spMkLst>
            <pc:docMk/>
            <pc:sldMk cId="729868620" sldId="629"/>
            <ac:spMk id="14" creationId="{00000000-0000-0000-0000-000000000000}"/>
          </ac:spMkLst>
        </pc:spChg>
        <pc:spChg chg="add mod">
          <ac:chgData name="Klimchuk, James A. (GSFC-6710)" userId="3c7ddcf0-7936-4b8e-92ca-a38e77dc2150" providerId="ADAL" clId="{63F2B660-54C5-4F1D-AB59-3CEED64C0B2C}" dt="2022-12-07T20:35:27.677" v="331" actId="164"/>
          <ac:spMkLst>
            <pc:docMk/>
            <pc:sldMk cId="729868620" sldId="629"/>
            <ac:spMk id="14" creationId="{39E77018-3B35-8367-580C-24CF7C3DA90D}"/>
          </ac:spMkLst>
        </pc:spChg>
        <pc:spChg chg="mod">
          <ac:chgData name="Klimchuk, James A. (GSFC-6710)" userId="3c7ddcf0-7936-4b8e-92ca-a38e77dc2150" providerId="ADAL" clId="{63F2B660-54C5-4F1D-AB59-3CEED64C0B2C}" dt="2022-12-07T20:43:45.526" v="344" actId="1038"/>
          <ac:spMkLst>
            <pc:docMk/>
            <pc:sldMk cId="729868620" sldId="629"/>
            <ac:spMk id="17" creationId="{00000000-0000-0000-0000-000000000000}"/>
          </ac:spMkLst>
        </pc:spChg>
        <pc:spChg chg="mod">
          <ac:chgData name="Klimchuk, James A. (GSFC-6710)" userId="3c7ddcf0-7936-4b8e-92ca-a38e77dc2150" providerId="ADAL" clId="{63F2B660-54C5-4F1D-AB59-3CEED64C0B2C}" dt="2022-12-07T20:12:31.076" v="90" actId="1076"/>
          <ac:spMkLst>
            <pc:docMk/>
            <pc:sldMk cId="729868620" sldId="629"/>
            <ac:spMk id="19" creationId="{3C655E14-28C9-73BF-0D4E-7BEB129E4E06}"/>
          </ac:spMkLst>
        </pc:spChg>
        <pc:spChg chg="add mod">
          <ac:chgData name="Klimchuk, James A. (GSFC-6710)" userId="3c7ddcf0-7936-4b8e-92ca-a38e77dc2150" providerId="ADAL" clId="{63F2B660-54C5-4F1D-AB59-3CEED64C0B2C}" dt="2022-12-07T20:57:33.035" v="377" actId="20577"/>
          <ac:spMkLst>
            <pc:docMk/>
            <pc:sldMk cId="729868620" sldId="629"/>
            <ac:spMk id="23" creationId="{F4C05760-8D60-49BA-72DF-F0508FDC6DA7}"/>
          </ac:spMkLst>
        </pc:spChg>
        <pc:spChg chg="del">
          <ac:chgData name="Klimchuk, James A. (GSFC-6710)" userId="3c7ddcf0-7936-4b8e-92ca-a38e77dc2150" providerId="ADAL" clId="{63F2B660-54C5-4F1D-AB59-3CEED64C0B2C}" dt="2022-12-07T19:23:37.115" v="73" actId="21"/>
          <ac:spMkLst>
            <pc:docMk/>
            <pc:sldMk cId="729868620" sldId="629"/>
            <ac:spMk id="26" creationId="{32C04C25-8E92-468F-68A7-A10889A06FFD}"/>
          </ac:spMkLst>
        </pc:spChg>
        <pc:grpChg chg="mod">
          <ac:chgData name="Klimchuk, James A. (GSFC-6710)" userId="3c7ddcf0-7936-4b8e-92ca-a38e77dc2150" providerId="ADAL" clId="{63F2B660-54C5-4F1D-AB59-3CEED64C0B2C}" dt="2022-12-07T20:34:55.174" v="304" actId="1038"/>
          <ac:grpSpMkLst>
            <pc:docMk/>
            <pc:sldMk cId="729868620" sldId="629"/>
            <ac:grpSpMk id="18" creationId="{F13BC077-24D1-7E85-3339-3FDB13AD1887}"/>
          </ac:grpSpMkLst>
        </pc:grpChg>
        <pc:grpChg chg="add mod">
          <ac:chgData name="Klimchuk, James A. (GSFC-6710)" userId="3c7ddcf0-7936-4b8e-92ca-a38e77dc2150" providerId="ADAL" clId="{63F2B660-54C5-4F1D-AB59-3CEED64C0B2C}" dt="2022-12-08T15:58:23.373" v="1927" actId="164"/>
          <ac:grpSpMkLst>
            <pc:docMk/>
            <pc:sldMk cId="729868620" sldId="629"/>
            <ac:grpSpMk id="26" creationId="{C7B741E2-79C8-CB45-BA29-5B4952E1FE10}"/>
          </ac:grpSpMkLst>
        </pc:grpChg>
        <pc:grpChg chg="add mod">
          <ac:chgData name="Klimchuk, James A. (GSFC-6710)" userId="3c7ddcf0-7936-4b8e-92ca-a38e77dc2150" providerId="ADAL" clId="{63F2B660-54C5-4F1D-AB59-3CEED64C0B2C}" dt="2022-12-08T15:58:23.373" v="1927" actId="164"/>
          <ac:grpSpMkLst>
            <pc:docMk/>
            <pc:sldMk cId="729868620" sldId="629"/>
            <ac:grpSpMk id="34" creationId="{48E5974D-5995-C43F-0B5C-260E8782C530}"/>
          </ac:grpSpMkLst>
        </pc:grpChg>
        <pc:picChg chg="del">
          <ac:chgData name="Klimchuk, James A. (GSFC-6710)" userId="3c7ddcf0-7936-4b8e-92ca-a38e77dc2150" providerId="ADAL" clId="{63F2B660-54C5-4F1D-AB59-3CEED64C0B2C}" dt="2022-12-07T19:23:32.791" v="72" actId="21"/>
          <ac:picMkLst>
            <pc:docMk/>
            <pc:sldMk cId="729868620" sldId="629"/>
            <ac:picMk id="13" creationId="{00000000-0000-0000-0000-000000000000}"/>
          </ac:picMkLst>
        </pc:picChg>
        <pc:picChg chg="add del mod modCrop">
          <ac:chgData name="Klimchuk, James A. (GSFC-6710)" userId="3c7ddcf0-7936-4b8e-92ca-a38e77dc2150" providerId="ADAL" clId="{63F2B660-54C5-4F1D-AB59-3CEED64C0B2C}" dt="2022-12-09T15:50:43.259" v="1996" actId="21"/>
          <ac:picMkLst>
            <pc:docMk/>
            <pc:sldMk cId="729868620" sldId="629"/>
            <ac:picMk id="13" creationId="{91BBF50F-42A5-BBB2-9B7C-DB49E03467C0}"/>
          </ac:picMkLst>
        </pc:picChg>
        <pc:picChg chg="add del mod">
          <ac:chgData name="Klimchuk, James A. (GSFC-6710)" userId="3c7ddcf0-7936-4b8e-92ca-a38e77dc2150" providerId="ADAL" clId="{63F2B660-54C5-4F1D-AB59-3CEED64C0B2C}" dt="2022-12-08T15:57:56.503" v="1851" actId="21"/>
          <ac:picMkLst>
            <pc:docMk/>
            <pc:sldMk cId="729868620" sldId="629"/>
            <ac:picMk id="13" creationId="{A80D9454-458D-973E-5CB7-BE9EC1B69559}"/>
          </ac:picMkLst>
        </pc:picChg>
        <pc:picChg chg="add del mod">
          <ac:chgData name="Klimchuk, James A. (GSFC-6710)" userId="3c7ddcf0-7936-4b8e-92ca-a38e77dc2150" providerId="ADAL" clId="{63F2B660-54C5-4F1D-AB59-3CEED64C0B2C}" dt="2022-12-07T20:11:46.301" v="87" actId="21"/>
          <ac:picMkLst>
            <pc:docMk/>
            <pc:sldMk cId="729868620" sldId="629"/>
            <ac:picMk id="30" creationId="{0ECB0614-EADB-B307-2A3E-29156F9F9530}"/>
          </ac:picMkLst>
        </pc:picChg>
        <pc:picChg chg="add del mod">
          <ac:chgData name="Klimchuk, James A. (GSFC-6710)" userId="3c7ddcf0-7936-4b8e-92ca-a38e77dc2150" providerId="ADAL" clId="{63F2B660-54C5-4F1D-AB59-3CEED64C0B2C}" dt="2022-12-08T15:56:53.316" v="1842" actId="21"/>
          <ac:picMkLst>
            <pc:docMk/>
            <pc:sldMk cId="729868620" sldId="629"/>
            <ac:picMk id="31" creationId="{AB76A6E7-764A-2255-036E-F5DA9EB59125}"/>
          </ac:picMkLst>
        </pc:picChg>
        <pc:picChg chg="add del mod">
          <ac:chgData name="Klimchuk, James A. (GSFC-6710)" userId="3c7ddcf0-7936-4b8e-92ca-a38e77dc2150" providerId="ADAL" clId="{63F2B660-54C5-4F1D-AB59-3CEED64C0B2C}" dt="2022-12-07T19:34:29.217" v="86" actId="21"/>
          <ac:picMkLst>
            <pc:docMk/>
            <pc:sldMk cId="729868620" sldId="629"/>
            <ac:picMk id="32" creationId="{4920B9FD-AB36-1911-C8AF-5EF516CF9AA4}"/>
          </ac:picMkLst>
        </pc:picChg>
        <pc:picChg chg="add mod">
          <ac:chgData name="Klimchuk, James A. (GSFC-6710)" userId="3c7ddcf0-7936-4b8e-92ca-a38e77dc2150" providerId="ADAL" clId="{63F2B660-54C5-4F1D-AB59-3CEED64C0B2C}" dt="2022-12-08T15:58:23.373" v="1927" actId="164"/>
          <ac:picMkLst>
            <pc:docMk/>
            <pc:sldMk cId="729868620" sldId="629"/>
            <ac:picMk id="33" creationId="{35BBF114-C1A6-8A47-5AD9-6DB68E276D76}"/>
          </ac:picMkLst>
        </pc:picChg>
        <pc:cxnChg chg="mod">
          <ac:chgData name="Klimchuk, James A. (GSFC-6710)" userId="3c7ddcf0-7936-4b8e-92ca-a38e77dc2150" providerId="ADAL" clId="{63F2B660-54C5-4F1D-AB59-3CEED64C0B2C}" dt="2022-12-07T20:43:48.972" v="352" actId="1038"/>
          <ac:cxnSpMkLst>
            <pc:docMk/>
            <pc:sldMk cId="729868620" sldId="629"/>
            <ac:cxnSpMk id="21" creationId="{00000000-0000-0000-0000-000000000000}"/>
          </ac:cxnSpMkLst>
        </pc:cxnChg>
      </pc:sldChg>
      <pc:sldChg chg="delSp modSp mod modNotesTx">
        <pc:chgData name="Klimchuk, James A. (GSFC-6710)" userId="3c7ddcf0-7936-4b8e-92ca-a38e77dc2150" providerId="ADAL" clId="{63F2B660-54C5-4F1D-AB59-3CEED64C0B2C}" dt="2022-12-08T16:16:37.137" v="1934" actId="1037"/>
        <pc:sldMkLst>
          <pc:docMk/>
          <pc:sldMk cId="1582019984" sldId="745"/>
        </pc:sldMkLst>
        <pc:spChg chg="mod">
          <ac:chgData name="Klimchuk, James A. (GSFC-6710)" userId="3c7ddcf0-7936-4b8e-92ca-a38e77dc2150" providerId="ADAL" clId="{63F2B660-54C5-4F1D-AB59-3CEED64C0B2C}" dt="2022-12-07T20:45:32.864" v="368" actId="1036"/>
          <ac:spMkLst>
            <pc:docMk/>
            <pc:sldMk cId="1582019984" sldId="745"/>
            <ac:spMk id="6" creationId="{5A0054A3-96CB-833F-5BD7-1420E1061846}"/>
          </ac:spMkLst>
        </pc:spChg>
        <pc:spChg chg="mod">
          <ac:chgData name="Klimchuk, James A. (GSFC-6710)" userId="3c7ddcf0-7936-4b8e-92ca-a38e77dc2150" providerId="ADAL" clId="{63F2B660-54C5-4F1D-AB59-3CEED64C0B2C}" dt="2022-12-08T16:16:37.137" v="1934" actId="1037"/>
          <ac:spMkLst>
            <pc:docMk/>
            <pc:sldMk cId="1582019984" sldId="745"/>
            <ac:spMk id="12" creationId="{CC97D93C-F765-E654-E374-7095E6D4F128}"/>
          </ac:spMkLst>
        </pc:spChg>
        <pc:spChg chg="del">
          <ac:chgData name="Klimchuk, James A. (GSFC-6710)" userId="3c7ddcf0-7936-4b8e-92ca-a38e77dc2150" providerId="ADAL" clId="{63F2B660-54C5-4F1D-AB59-3CEED64C0B2C}" dt="2022-12-07T20:32:20.928" v="254" actId="21"/>
          <ac:spMkLst>
            <pc:docMk/>
            <pc:sldMk cId="1582019984" sldId="745"/>
            <ac:spMk id="16" creationId="{9D34CE2A-CEC4-A500-517D-F473B4EBDA08}"/>
          </ac:spMkLst>
        </pc:spChg>
      </pc:sldChg>
      <pc:sldChg chg="modSp mod">
        <pc:chgData name="Klimchuk, James A. (GSFC-6710)" userId="3c7ddcf0-7936-4b8e-92ca-a38e77dc2150" providerId="ADAL" clId="{63F2B660-54C5-4F1D-AB59-3CEED64C0B2C}" dt="2022-12-08T15:27:20.168" v="1617" actId="20577"/>
        <pc:sldMkLst>
          <pc:docMk/>
          <pc:sldMk cId="171806177" sldId="748"/>
        </pc:sldMkLst>
        <pc:spChg chg="mod">
          <ac:chgData name="Klimchuk, James A. (GSFC-6710)" userId="3c7ddcf0-7936-4b8e-92ca-a38e77dc2150" providerId="ADAL" clId="{63F2B660-54C5-4F1D-AB59-3CEED64C0B2C}" dt="2022-12-08T15:27:20.168" v="1617" actId="20577"/>
          <ac:spMkLst>
            <pc:docMk/>
            <pc:sldMk cId="171806177" sldId="748"/>
            <ac:spMk id="9" creationId="{AFC42F24-AF91-3823-ACFE-264D790D080E}"/>
          </ac:spMkLst>
        </pc:spChg>
        <pc:spChg chg="mod">
          <ac:chgData name="Klimchuk, James A. (GSFC-6710)" userId="3c7ddcf0-7936-4b8e-92ca-a38e77dc2150" providerId="ADAL" clId="{63F2B660-54C5-4F1D-AB59-3CEED64C0B2C}" dt="2022-12-08T15:27:13.540" v="1615" actId="1038"/>
          <ac:spMkLst>
            <pc:docMk/>
            <pc:sldMk cId="171806177" sldId="748"/>
            <ac:spMk id="10" creationId="{0DBEFFF7-DCD3-798C-FF96-411223B5D08F}"/>
          </ac:spMkLst>
        </pc:spChg>
      </pc:sldChg>
      <pc:sldChg chg="add del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1803748905" sldId="798"/>
        </pc:sldMkLst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4172759227" sldId="802"/>
        </pc:sldMkLst>
      </pc:sldChg>
      <pc:sldChg chg="modSp mod ord">
        <pc:chgData name="Klimchuk, James A. (GSFC-6710)" userId="3c7ddcf0-7936-4b8e-92ca-a38e77dc2150" providerId="ADAL" clId="{63F2B660-54C5-4F1D-AB59-3CEED64C0B2C}" dt="2022-12-08T15:41:36.125" v="1696" actId="1037"/>
        <pc:sldMkLst>
          <pc:docMk/>
          <pc:sldMk cId="4154767922" sldId="803"/>
        </pc:sldMkLst>
        <pc:spChg chg="mod">
          <ac:chgData name="Klimchuk, James A. (GSFC-6710)" userId="3c7ddcf0-7936-4b8e-92ca-a38e77dc2150" providerId="ADAL" clId="{63F2B660-54C5-4F1D-AB59-3CEED64C0B2C}" dt="2022-12-08T15:41:09.097" v="1660" actId="1037"/>
          <ac:spMkLst>
            <pc:docMk/>
            <pc:sldMk cId="4154767922" sldId="803"/>
            <ac:spMk id="4" creationId="{52230D48-8AB0-6E46-200E-FFE1D196AED2}"/>
          </ac:spMkLst>
        </pc:spChg>
        <pc:spChg chg="mod">
          <ac:chgData name="Klimchuk, James A. (GSFC-6710)" userId="3c7ddcf0-7936-4b8e-92ca-a38e77dc2150" providerId="ADAL" clId="{63F2B660-54C5-4F1D-AB59-3CEED64C0B2C}" dt="2022-12-08T15:41:36.125" v="1696" actId="1037"/>
          <ac:spMkLst>
            <pc:docMk/>
            <pc:sldMk cId="4154767922" sldId="803"/>
            <ac:spMk id="5" creationId="{03FE7EDD-5E76-9E84-3FD5-9124AD93D20B}"/>
          </ac:spMkLst>
        </pc:spChg>
        <pc:picChg chg="mod">
          <ac:chgData name="Klimchuk, James A. (GSFC-6710)" userId="3c7ddcf0-7936-4b8e-92ca-a38e77dc2150" providerId="ADAL" clId="{63F2B660-54C5-4F1D-AB59-3CEED64C0B2C}" dt="2022-12-08T14:28:13.645" v="1353" actId="1038"/>
          <ac:picMkLst>
            <pc:docMk/>
            <pc:sldMk cId="4154767922" sldId="803"/>
            <ac:picMk id="3" creationId="{43AFDC60-30E1-961D-594B-DC8C232A5A5A}"/>
          </ac:picMkLst>
        </pc:pic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645686775" sldId="804"/>
        </pc:sldMkLst>
      </pc:sldChg>
      <pc:sldChg chg="modSp mod modNotesTx">
        <pc:chgData name="Klimchuk, James A. (GSFC-6710)" userId="3c7ddcf0-7936-4b8e-92ca-a38e77dc2150" providerId="ADAL" clId="{63F2B660-54C5-4F1D-AB59-3CEED64C0B2C}" dt="2022-12-08T16:19:59.050" v="1950" actId="1038"/>
        <pc:sldMkLst>
          <pc:docMk/>
          <pc:sldMk cId="3462107135" sldId="805"/>
        </pc:sldMkLst>
        <pc:spChg chg="mod">
          <ac:chgData name="Klimchuk, James A. (GSFC-6710)" userId="3c7ddcf0-7936-4b8e-92ca-a38e77dc2150" providerId="ADAL" clId="{63F2B660-54C5-4F1D-AB59-3CEED64C0B2C}" dt="2022-12-08T16:19:59.050" v="1950" actId="1038"/>
          <ac:spMkLst>
            <pc:docMk/>
            <pc:sldMk cId="3462107135" sldId="805"/>
            <ac:spMk id="3" creationId="{A226EF21-A640-FE86-A338-C537CCB9045A}"/>
          </ac:spMkLst>
        </pc:spChg>
        <pc:spChg chg="mod">
          <ac:chgData name="Klimchuk, James A. (GSFC-6710)" userId="3c7ddcf0-7936-4b8e-92ca-a38e77dc2150" providerId="ADAL" clId="{63F2B660-54C5-4F1D-AB59-3CEED64C0B2C}" dt="2022-12-07T19:23:02.919" v="71" actId="20577"/>
          <ac:spMkLst>
            <pc:docMk/>
            <pc:sldMk cId="3462107135" sldId="805"/>
            <ac:spMk id="5" creationId="{6992773D-D7AD-99FD-084D-2545B78BE17D}"/>
          </ac:spMkLst>
        </pc:spChg>
      </pc:sldChg>
      <pc:sldChg chg="modSp mod">
        <pc:chgData name="Klimchuk, James A. (GSFC-6710)" userId="3c7ddcf0-7936-4b8e-92ca-a38e77dc2150" providerId="ADAL" clId="{63F2B660-54C5-4F1D-AB59-3CEED64C0B2C}" dt="2022-12-08T15:17:52.009" v="1580" actId="1035"/>
        <pc:sldMkLst>
          <pc:docMk/>
          <pc:sldMk cId="2339309863" sldId="806"/>
        </pc:sldMkLst>
        <pc:spChg chg="mod">
          <ac:chgData name="Klimchuk, James A. (GSFC-6710)" userId="3c7ddcf0-7936-4b8e-92ca-a38e77dc2150" providerId="ADAL" clId="{63F2B660-54C5-4F1D-AB59-3CEED64C0B2C}" dt="2022-12-07T19:03:28.773" v="0" actId="255"/>
          <ac:spMkLst>
            <pc:docMk/>
            <pc:sldMk cId="2339309863" sldId="806"/>
            <ac:spMk id="4" creationId="{EA177914-7255-F57A-AB2E-A15253652912}"/>
          </ac:spMkLst>
        </pc:spChg>
        <pc:spChg chg="mod">
          <ac:chgData name="Klimchuk, James A. (GSFC-6710)" userId="3c7ddcf0-7936-4b8e-92ca-a38e77dc2150" providerId="ADAL" clId="{63F2B660-54C5-4F1D-AB59-3CEED64C0B2C}" dt="2022-12-07T19:03:37.489" v="1" actId="255"/>
          <ac:spMkLst>
            <pc:docMk/>
            <pc:sldMk cId="2339309863" sldId="806"/>
            <ac:spMk id="5" creationId="{95705542-2E02-6B16-AD9A-0AE6F96EC89A}"/>
          </ac:spMkLst>
        </pc:spChg>
        <pc:grpChg chg="mod">
          <ac:chgData name="Klimchuk, James A. (GSFC-6710)" userId="3c7ddcf0-7936-4b8e-92ca-a38e77dc2150" providerId="ADAL" clId="{63F2B660-54C5-4F1D-AB59-3CEED64C0B2C}" dt="2022-12-08T15:17:52.009" v="1580" actId="1035"/>
          <ac:grpSpMkLst>
            <pc:docMk/>
            <pc:sldMk cId="2339309863" sldId="806"/>
            <ac:grpSpMk id="2" creationId="{58D7093D-729B-287F-BDF4-92A42CA195E8}"/>
          </ac:grpSpMkLst>
        </pc:grp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307082514" sldId="808"/>
        </pc:sldMkLst>
      </pc:sldChg>
      <pc:sldChg chg="modSp mod">
        <pc:chgData name="Klimchuk, James A. (GSFC-6710)" userId="3c7ddcf0-7936-4b8e-92ca-a38e77dc2150" providerId="ADAL" clId="{63F2B660-54C5-4F1D-AB59-3CEED64C0B2C}" dt="2022-12-08T16:25:42.022" v="1987" actId="1038"/>
        <pc:sldMkLst>
          <pc:docMk/>
          <pc:sldMk cId="1324688902" sldId="810"/>
        </pc:sldMkLst>
        <pc:spChg chg="mod">
          <ac:chgData name="Klimchuk, James A. (GSFC-6710)" userId="3c7ddcf0-7936-4b8e-92ca-a38e77dc2150" providerId="ADAL" clId="{63F2B660-54C5-4F1D-AB59-3CEED64C0B2C}" dt="2022-12-08T16:25:42.022" v="1987" actId="1038"/>
          <ac:spMkLst>
            <pc:docMk/>
            <pc:sldMk cId="1324688902" sldId="810"/>
            <ac:spMk id="3" creationId="{3D3C6F16-765A-5956-C4D3-E321D0592B8A}"/>
          </ac:spMkLst>
        </pc:spChg>
        <pc:spChg chg="mod">
          <ac:chgData name="Klimchuk, James A. (GSFC-6710)" userId="3c7ddcf0-7936-4b8e-92ca-a38e77dc2150" providerId="ADAL" clId="{63F2B660-54C5-4F1D-AB59-3CEED64C0B2C}" dt="2022-12-08T16:25:36.887" v="1985" actId="1038"/>
          <ac:spMkLst>
            <pc:docMk/>
            <pc:sldMk cId="1324688902" sldId="810"/>
            <ac:spMk id="4" creationId="{9694D7F8-4CDF-3D46-41AA-837B0E89CF7E}"/>
          </ac:spMkLst>
        </pc:spChg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2866262532" sldId="811"/>
        </pc:sldMkLst>
      </pc:sldChg>
      <pc:sldChg chg="del ord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3584301303" sldId="812"/>
        </pc:sldMkLst>
      </pc:sldChg>
      <pc:sldChg chg="delSp modSp mod">
        <pc:chgData name="Klimchuk, James A. (GSFC-6710)" userId="3c7ddcf0-7936-4b8e-92ca-a38e77dc2150" providerId="ADAL" clId="{63F2B660-54C5-4F1D-AB59-3CEED64C0B2C}" dt="2022-12-08T15:28:02.840" v="1624" actId="1038"/>
        <pc:sldMkLst>
          <pc:docMk/>
          <pc:sldMk cId="2273345657" sldId="813"/>
        </pc:sldMkLst>
        <pc:spChg chg="mod">
          <ac:chgData name="Klimchuk, James A. (GSFC-6710)" userId="3c7ddcf0-7936-4b8e-92ca-a38e77dc2150" providerId="ADAL" clId="{63F2B660-54C5-4F1D-AB59-3CEED64C0B2C}" dt="2022-12-08T15:28:02.840" v="1624" actId="1038"/>
          <ac:spMkLst>
            <pc:docMk/>
            <pc:sldMk cId="2273345657" sldId="813"/>
            <ac:spMk id="6" creationId="{5A0054A3-96CB-833F-5BD7-1420E1061846}"/>
          </ac:spMkLst>
        </pc:spChg>
        <pc:spChg chg="del mod">
          <ac:chgData name="Klimchuk, James A. (GSFC-6710)" userId="3c7ddcf0-7936-4b8e-92ca-a38e77dc2150" providerId="ADAL" clId="{63F2B660-54C5-4F1D-AB59-3CEED64C0B2C}" dt="2022-12-07T20:45:09.705" v="354" actId="21"/>
          <ac:spMkLst>
            <pc:docMk/>
            <pc:sldMk cId="2273345657" sldId="813"/>
            <ac:spMk id="16" creationId="{9D34CE2A-CEC4-A500-517D-F473B4EBDA08}"/>
          </ac:spMkLst>
        </pc:spChg>
      </pc:sldChg>
      <pc:sldChg chg="ord modNotesTx">
        <pc:chgData name="Klimchuk, James A. (GSFC-6710)" userId="3c7ddcf0-7936-4b8e-92ca-a38e77dc2150" providerId="ADAL" clId="{63F2B660-54C5-4F1D-AB59-3CEED64C0B2C}" dt="2022-12-08T15:40:08.394" v="1626"/>
        <pc:sldMkLst>
          <pc:docMk/>
          <pc:sldMk cId="4254027712" sldId="814"/>
        </pc:sldMkLst>
      </pc:sldChg>
      <pc:sldChg chg="del">
        <pc:chgData name="Klimchuk, James A. (GSFC-6710)" userId="3c7ddcf0-7936-4b8e-92ca-a38e77dc2150" providerId="ADAL" clId="{63F2B660-54C5-4F1D-AB59-3CEED64C0B2C}" dt="2022-12-08T16:26:16.559" v="1988" actId="2696"/>
        <pc:sldMkLst>
          <pc:docMk/>
          <pc:sldMk cId="3106352743" sldId="815"/>
        </pc:sldMkLst>
      </pc:sldChg>
    </pc:docChg>
  </pc:docChgLst>
  <pc:docChgLst>
    <pc:chgData name="Klimchuk, James A. (GSFC-6710)" userId="3c7ddcf0-7936-4b8e-92ca-a38e77dc2150" providerId="ADAL" clId="{8B477879-A9A2-4628-B593-3A5979229F2B}"/>
    <pc:docChg chg="undo custSel addSld delSld modSld sldOrd">
      <pc:chgData name="Klimchuk, James A. (GSFC-6710)" userId="3c7ddcf0-7936-4b8e-92ca-a38e77dc2150" providerId="ADAL" clId="{8B477879-A9A2-4628-B593-3A5979229F2B}" dt="2022-05-12T21:40:50.888" v="14559" actId="20577"/>
      <pc:docMkLst>
        <pc:docMk/>
      </pc:docMkLst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651618987" sldId="30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19778106" sldId="361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279358794" sldId="365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378857260" sldId="593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989231674" sldId="600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455386334" sldId="622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234853810" sldId="624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707588623" sldId="627"/>
        </pc:sldMkLst>
      </pc:sldChg>
      <pc:sldChg chg="addSp delSp modSp mod ord modNotesTx">
        <pc:chgData name="Klimchuk, James A. (GSFC-6710)" userId="3c7ddcf0-7936-4b8e-92ca-a38e77dc2150" providerId="ADAL" clId="{8B477879-A9A2-4628-B593-3A5979229F2B}" dt="2022-05-12T21:07:41.712" v="13661" actId="1038"/>
        <pc:sldMkLst>
          <pc:docMk/>
          <pc:sldMk cId="2230871750" sldId="628"/>
        </pc:sldMkLst>
        <pc:spChg chg="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3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5" creationId="{00000000-0000-0000-0000-000000000000}"/>
          </ac:spMkLst>
        </pc:spChg>
        <pc:spChg chg="del mod">
          <ac:chgData name="Klimchuk, James A. (GSFC-6710)" userId="3c7ddcf0-7936-4b8e-92ca-a38e77dc2150" providerId="ADAL" clId="{8B477879-A9A2-4628-B593-3A5979229F2B}" dt="2022-05-11T14:31:41.801" v="3003" actId="21"/>
          <ac:spMkLst>
            <pc:docMk/>
            <pc:sldMk cId="2230871750" sldId="628"/>
            <ac:spMk id="6" creationId="{00000000-0000-0000-0000-000000000000}"/>
          </ac:spMkLst>
        </pc:spChg>
        <pc:spChg chg="del">
          <ac:chgData name="Klimchuk, James A. (GSFC-6710)" userId="3c7ddcf0-7936-4b8e-92ca-a38e77dc2150" providerId="ADAL" clId="{8B477879-A9A2-4628-B593-3A5979229F2B}" dt="2022-05-11T14:31:58.717" v="3004" actId="21"/>
          <ac:spMkLst>
            <pc:docMk/>
            <pc:sldMk cId="2230871750" sldId="628"/>
            <ac:spMk id="7" creationId="{00000000-0000-0000-0000-000000000000}"/>
          </ac:spMkLst>
        </pc:spChg>
        <pc:spChg chg="add mod">
          <ac:chgData name="Klimchuk, James A. (GSFC-6710)" userId="3c7ddcf0-7936-4b8e-92ca-a38e77dc2150" providerId="ADAL" clId="{8B477879-A9A2-4628-B593-3A5979229F2B}" dt="2022-05-12T21:07:41.712" v="13661" actId="1038"/>
          <ac:spMkLst>
            <pc:docMk/>
            <pc:sldMk cId="2230871750" sldId="628"/>
            <ac:spMk id="8" creationId="{3A1DFFDD-67D9-6742-0002-2D1F9A7B932A}"/>
          </ac:spMkLst>
        </pc:spChg>
        <pc:spChg chg="add 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9" creationId="{A29FFFD6-D55F-219F-3ED8-9E50CDAF2764}"/>
          </ac:spMkLst>
        </pc:spChg>
        <pc:spChg chg="add mod">
          <ac:chgData name="Klimchuk, James A. (GSFC-6710)" userId="3c7ddcf0-7936-4b8e-92ca-a38e77dc2150" providerId="ADAL" clId="{8B477879-A9A2-4628-B593-3A5979229F2B}" dt="2022-05-11T20:01:53.828" v="8354" actId="20577"/>
          <ac:spMkLst>
            <pc:docMk/>
            <pc:sldMk cId="2230871750" sldId="628"/>
            <ac:spMk id="10" creationId="{9FFC2AB2-89E7-6F45-D8B2-0ABC28F78791}"/>
          </ac:spMkLst>
        </pc:spChg>
        <pc:spChg chg="add mod">
          <ac:chgData name="Klimchuk, James A. (GSFC-6710)" userId="3c7ddcf0-7936-4b8e-92ca-a38e77dc2150" providerId="ADAL" clId="{8B477879-A9A2-4628-B593-3A5979229F2B}" dt="2022-05-11T15:00:33.258" v="3582" actId="164"/>
          <ac:spMkLst>
            <pc:docMk/>
            <pc:sldMk cId="2230871750" sldId="628"/>
            <ac:spMk id="14" creationId="{7BD3CBC8-343D-93AE-640E-3180A470A2D5}"/>
          </ac:spMkLst>
        </pc:spChg>
        <pc:grpChg chg="add mod">
          <ac:chgData name="Klimchuk, James A. (GSFC-6710)" userId="3c7ddcf0-7936-4b8e-92ca-a38e77dc2150" providerId="ADAL" clId="{8B477879-A9A2-4628-B593-3A5979229F2B}" dt="2022-05-11T15:00:44.713" v="3630" actId="1038"/>
          <ac:grpSpMkLst>
            <pc:docMk/>
            <pc:sldMk cId="2230871750" sldId="628"/>
            <ac:grpSpMk id="19" creationId="{1F6D8CB8-0B79-E227-944F-B90E047F4143}"/>
          </ac:grpSpMkLst>
        </pc:grpChg>
        <pc:picChg chg="mod">
          <ac:chgData name="Klimchuk, James A. (GSFC-6710)" userId="3c7ddcf0-7936-4b8e-92ca-a38e77dc2150" providerId="ADAL" clId="{8B477879-A9A2-4628-B593-3A5979229F2B}" dt="2022-05-11T15:00:33.258" v="3582" actId="164"/>
          <ac:picMkLst>
            <pc:docMk/>
            <pc:sldMk cId="2230871750" sldId="628"/>
            <ac:picMk id="2" creationId="{8A99F005-4157-1B49-ACEB-3A9B7701DA9B}"/>
          </ac:picMkLst>
        </pc:picChg>
        <pc:cxnChg chg="add mod">
          <ac:chgData name="Klimchuk, James A. (GSFC-6710)" userId="3c7ddcf0-7936-4b8e-92ca-a38e77dc2150" providerId="ADAL" clId="{8B477879-A9A2-4628-B593-3A5979229F2B}" dt="2022-05-11T15:00:33.258" v="3582" actId="164"/>
          <ac:cxnSpMkLst>
            <pc:docMk/>
            <pc:sldMk cId="2230871750" sldId="628"/>
            <ac:cxnSpMk id="11" creationId="{1D14CC82-7C4D-D38E-7CA9-54E5CA87581D}"/>
          </ac:cxnSpMkLst>
        </pc:cxnChg>
        <pc:cxnChg chg="add mod">
          <ac:chgData name="Klimchuk, James A. (GSFC-6710)" userId="3c7ddcf0-7936-4b8e-92ca-a38e77dc2150" providerId="ADAL" clId="{8B477879-A9A2-4628-B593-3A5979229F2B}" dt="2022-05-11T15:00:33.258" v="3582" actId="164"/>
          <ac:cxnSpMkLst>
            <pc:docMk/>
            <pc:sldMk cId="2230871750" sldId="628"/>
            <ac:cxnSpMk id="12" creationId="{98E1C204-66BA-709C-A4A4-46C2FCB9C028}"/>
          </ac:cxnSpMkLst>
        </pc:cxnChg>
        <pc:cxnChg chg="add mod">
          <ac:chgData name="Klimchuk, James A. (GSFC-6710)" userId="3c7ddcf0-7936-4b8e-92ca-a38e77dc2150" providerId="ADAL" clId="{8B477879-A9A2-4628-B593-3A5979229F2B}" dt="2022-05-11T20:02:38.740" v="8355" actId="14100"/>
          <ac:cxnSpMkLst>
            <pc:docMk/>
            <pc:sldMk cId="2230871750" sldId="628"/>
            <ac:cxnSpMk id="17" creationId="{A65BD61C-C3F8-8BC9-1262-3B95881EF1C0}"/>
          </ac:cxnSpMkLst>
        </pc:cxnChg>
      </pc:sldChg>
      <pc:sldChg chg="addSp delSp modSp mod modNotesTx">
        <pc:chgData name="Klimchuk, James A. (GSFC-6710)" userId="3c7ddcf0-7936-4b8e-92ca-a38e77dc2150" providerId="ADAL" clId="{8B477879-A9A2-4628-B593-3A5979229F2B}" dt="2022-05-12T21:17:36.916" v="14297" actId="20577"/>
        <pc:sldMkLst>
          <pc:docMk/>
          <pc:sldMk cId="729868620" sldId="629"/>
        </pc:sldMkLst>
        <pc:spChg chg="add del mod">
          <ac:chgData name="Klimchuk, James A. (GSFC-6710)" userId="3c7ddcf0-7936-4b8e-92ca-a38e77dc2150" providerId="ADAL" clId="{8B477879-A9A2-4628-B593-3A5979229F2B}" dt="2022-05-11T14:47:19.216" v="3272" actId="21"/>
          <ac:spMkLst>
            <pc:docMk/>
            <pc:sldMk cId="729868620" sldId="629"/>
            <ac:spMk id="12" creationId="{883F2D02-B09F-5A68-4F2F-25380A1794D1}"/>
          </ac:spMkLst>
        </pc:spChg>
        <pc:spChg chg="mod">
          <ac:chgData name="Klimchuk, James A. (GSFC-6710)" userId="3c7ddcf0-7936-4b8e-92ca-a38e77dc2150" providerId="ADAL" clId="{8B477879-A9A2-4628-B593-3A5979229F2B}" dt="2022-05-11T14:52:24.323" v="3455" actId="255"/>
          <ac:spMkLst>
            <pc:docMk/>
            <pc:sldMk cId="729868620" sldId="629"/>
            <ac:spMk id="1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5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28:16.586" v="6091" actId="255"/>
          <ac:spMkLst>
            <pc:docMk/>
            <pc:sldMk cId="729868620" sldId="629"/>
            <ac:spMk id="17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4:47:30.754" v="3281" actId="21"/>
          <ac:spMkLst>
            <pc:docMk/>
            <pc:sldMk cId="729868620" sldId="629"/>
            <ac:spMk id="18" creationId="{9F06BC65-BE09-FAAF-F03C-9DA0D3C3BB10}"/>
          </ac:spMkLst>
        </pc:spChg>
        <pc:spChg chg="add mod">
          <ac:chgData name="Klimchuk, James A. (GSFC-6710)" userId="3c7ddcf0-7936-4b8e-92ca-a38e77dc2150" providerId="ADAL" clId="{8B477879-A9A2-4628-B593-3A5979229F2B}" dt="2022-05-11T14:52:45.466" v="3457" actId="164"/>
          <ac:spMkLst>
            <pc:docMk/>
            <pc:sldMk cId="729868620" sldId="629"/>
            <ac:spMk id="19" creationId="{3C655E14-28C9-73BF-0D4E-7BEB129E4E06}"/>
          </ac:spMkLst>
        </pc:spChg>
        <pc:spChg chg="mod">
          <ac:chgData name="Klimchuk, James A. (GSFC-6710)" userId="3c7ddcf0-7936-4b8e-92ca-a38e77dc2150" providerId="ADAL" clId="{8B477879-A9A2-4628-B593-3A5979229F2B}" dt="2022-05-11T14:45:43.970" v="3254" actId="1076"/>
          <ac:spMkLst>
            <pc:docMk/>
            <pc:sldMk cId="729868620" sldId="629"/>
            <ac:spMk id="20" creationId="{00000000-0000-0000-0000-000000000000}"/>
          </ac:spMkLst>
        </pc:spChg>
        <pc:spChg chg="mod or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2" creationId="{00000000-0000-0000-0000-000000000000}"/>
          </ac:spMkLst>
        </pc:spChg>
        <pc:spChg chg="del mod ord">
          <ac:chgData name="Klimchuk, James A. (GSFC-6710)" userId="3c7ddcf0-7936-4b8e-92ca-a38e77dc2150" providerId="ADAL" clId="{8B477879-A9A2-4628-B593-3A5979229F2B}" dt="2022-05-11T18:54:48.179" v="6738" actId="21"/>
          <ac:spMkLst>
            <pc:docMk/>
            <pc:sldMk cId="729868620" sldId="629"/>
            <ac:spMk id="23" creationId="{00000000-0000-0000-0000-000000000000}"/>
          </ac:spMkLst>
        </pc:spChg>
        <pc:spChg chg="mod ord">
          <ac:chgData name="Klimchuk, James A. (GSFC-6710)" userId="3c7ddcf0-7936-4b8e-92ca-a38e77dc2150" providerId="ADAL" clId="{8B477879-A9A2-4628-B593-3A5979229F2B}" dt="2022-05-11T18:53:37.462" v="6719" actId="20577"/>
          <ac:spMkLst>
            <pc:docMk/>
            <pc:sldMk cId="729868620" sldId="629"/>
            <ac:spMk id="24" creationId="{00000000-0000-0000-0000-000000000000}"/>
          </ac:spMkLst>
        </pc:spChg>
        <pc:spChg chg="add mod or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5" creationId="{60E5EFE1-C56E-FA65-1756-4F193FFA9196}"/>
          </ac:spMkLst>
        </pc:spChg>
        <pc:spChg chg="add mod">
          <ac:chgData name="Klimchuk, James A. (GSFC-6710)" userId="3c7ddcf0-7936-4b8e-92ca-a38e77dc2150" providerId="ADAL" clId="{8B477879-A9A2-4628-B593-3A5979229F2B}" dt="2022-05-11T19:08:52.299" v="7172" actId="1037"/>
          <ac:spMkLst>
            <pc:docMk/>
            <pc:sldMk cId="729868620" sldId="629"/>
            <ac:spMk id="26" creationId="{32C04C25-8E92-468F-68A7-A10889A06FFD}"/>
          </ac:spMkLst>
        </pc:spChg>
        <pc:spChg chg="add mod">
          <ac:chgData name="Klimchuk, James A. (GSFC-6710)" userId="3c7ddcf0-7936-4b8e-92ca-a38e77dc2150" providerId="ADAL" clId="{8B477879-A9A2-4628-B593-3A5979229F2B}" dt="2022-05-11T18:29:24.748" v="6097" actId="164"/>
          <ac:spMkLst>
            <pc:docMk/>
            <pc:sldMk cId="729868620" sldId="629"/>
            <ac:spMk id="28" creationId="{723F6E6D-BCFE-A7EE-8751-CC1E11658583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29" creationId="{B996DE87-0BEA-C9CC-3C3D-A6316BAC74DC}"/>
          </ac:spMkLst>
        </pc:spChg>
        <pc:spChg chg="add mod">
          <ac:chgData name="Klimchuk, James A. (GSFC-6710)" userId="3c7ddcf0-7936-4b8e-92ca-a38e77dc2150" providerId="ADAL" clId="{8B477879-A9A2-4628-B593-3A5979229F2B}" dt="2022-05-11T18:55:04.166" v="6740" actId="164"/>
          <ac:spMkLst>
            <pc:docMk/>
            <pc:sldMk cId="729868620" sldId="629"/>
            <ac:spMk id="29" creationId="{CC1C8F88-D2DD-BAD1-3042-2C98F56C7091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0" creationId="{11564068-09E5-50D4-56B2-C3CBD368B767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3" creationId="{8710A4EA-1C8C-64B4-0E48-CC1D9D718C1C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4" creationId="{E71410F7-3F32-FD4D-0E84-08F213930FF1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35" creationId="{FB77844F-234B-A93C-3D7E-ADD82B65774E}"/>
          </ac:spMkLst>
        </pc:spChg>
        <pc:spChg chg="mod">
          <ac:chgData name="Klimchuk, James A. (GSFC-6710)" userId="3c7ddcf0-7936-4b8e-92ca-a38e77dc2150" providerId="ADAL" clId="{8B477879-A9A2-4628-B593-3A5979229F2B}" dt="2022-05-11T14:54:58.469" v="3521"/>
          <ac:spMkLst>
            <pc:docMk/>
            <pc:sldMk cId="729868620" sldId="629"/>
            <ac:spMk id="44" creationId="{2D186B3F-8091-71DD-4BB5-E18A89029C32}"/>
          </ac:spMkLst>
        </pc:spChg>
        <pc:grpChg chg="add mod">
          <ac:chgData name="Klimchuk, James A. (GSFC-6710)" userId="3c7ddcf0-7936-4b8e-92ca-a38e77dc2150" providerId="ADAL" clId="{8B477879-A9A2-4628-B593-3A5979229F2B}" dt="2022-05-11T14:52:45.466" v="3457" actId="164"/>
          <ac:grpSpMkLst>
            <pc:docMk/>
            <pc:sldMk cId="729868620" sldId="629"/>
            <ac:grpSpMk id="2" creationId="{58241D89-9CBB-D271-AD98-DF5766597A4E}"/>
          </ac:grpSpMkLst>
        </pc:grpChg>
        <pc:grpChg chg="mod">
          <ac:chgData name="Klimchuk, James A. (GSFC-6710)" userId="3c7ddcf0-7936-4b8e-92ca-a38e77dc2150" providerId="ADAL" clId="{8B477879-A9A2-4628-B593-3A5979229F2B}" dt="2022-05-11T14:52:45.466" v="3457" actId="164"/>
          <ac:grpSpMkLst>
            <pc:docMk/>
            <pc:sldMk cId="729868620" sldId="629"/>
            <ac:grpSpMk id="11" creationId="{00000000-0000-0000-0000-000000000000}"/>
          </ac:grpSpMkLst>
        </pc:grpChg>
        <pc:grpChg chg="add mod">
          <ac:chgData name="Klimchuk, James A. (GSFC-6710)" userId="3c7ddcf0-7936-4b8e-92ca-a38e77dc2150" providerId="ADAL" clId="{8B477879-A9A2-4628-B593-3A5979229F2B}" dt="2022-05-11T18:55:04.166" v="6740" actId="164"/>
          <ac:grpSpMkLst>
            <pc:docMk/>
            <pc:sldMk cId="729868620" sldId="629"/>
            <ac:grpSpMk id="12" creationId="{9F3BE027-1894-F5E2-5AF0-D3731E6B828A}"/>
          </ac:grpSpMkLst>
        </pc:grpChg>
        <pc:grpChg chg="add mod">
          <ac:chgData name="Klimchuk, James A. (GSFC-6710)" userId="3c7ddcf0-7936-4b8e-92ca-a38e77dc2150" providerId="ADAL" clId="{8B477879-A9A2-4628-B593-3A5979229F2B}" dt="2022-05-11T18:55:04.166" v="6740" actId="164"/>
          <ac:grpSpMkLst>
            <pc:docMk/>
            <pc:sldMk cId="729868620" sldId="629"/>
            <ac:grpSpMk id="18" creationId="{F13BC077-24D1-7E85-3339-3FDB13AD1887}"/>
          </ac:grpSpMkLst>
        </pc:grpChg>
        <pc:grpChg chg="add mod">
          <ac:chgData name="Klimchuk, James A. (GSFC-6710)" userId="3c7ddcf0-7936-4b8e-92ca-a38e77dc2150" providerId="ADAL" clId="{8B477879-A9A2-4628-B593-3A5979229F2B}" dt="2022-05-11T18:29:24.748" v="6097" actId="164"/>
          <ac:grpSpMkLst>
            <pc:docMk/>
            <pc:sldMk cId="729868620" sldId="629"/>
            <ac:grpSpMk id="27" creationId="{6009B6FE-18F2-A9D8-32A6-7800CCC8994C}"/>
          </ac:grpSpMkLst>
        </pc:grpChg>
        <pc:grpChg chg="add del mod">
          <ac:chgData name="Klimchuk, James A. (GSFC-6710)" userId="3c7ddcf0-7936-4b8e-92ca-a38e77dc2150" providerId="ADAL" clId="{8B477879-A9A2-4628-B593-3A5979229F2B}" dt="2022-05-11T14:55:26.449" v="3526" actId="21"/>
          <ac:grpSpMkLst>
            <pc:docMk/>
            <pc:sldMk cId="729868620" sldId="629"/>
            <ac:grpSpMk id="28" creationId="{68597897-7B3D-4056-EE76-38F6E73EF10A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1" creationId="{50A4717F-6FDB-E25A-27E8-9C3644620AD2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2" creationId="{F7CAC254-60A1-7529-64FF-1ED850E469F0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6" creationId="{1E0025E0-FDDF-EF29-8D9F-6FBA4A6F0228}"/>
          </ac:grpSpMkLst>
        </pc:grpChg>
        <pc:grpChg chg="mod">
          <ac:chgData name="Klimchuk, James A. (GSFC-6710)" userId="3c7ddcf0-7936-4b8e-92ca-a38e77dc2150" providerId="ADAL" clId="{8B477879-A9A2-4628-B593-3A5979229F2B}" dt="2022-05-11T14:54:58.469" v="3521"/>
          <ac:grpSpMkLst>
            <pc:docMk/>
            <pc:sldMk cId="729868620" sldId="629"/>
            <ac:grpSpMk id="37" creationId="{B4426749-692E-9E85-E47A-B8C0B34C7135}"/>
          </ac:grpSpMkLst>
        </pc:grpChg>
        <pc:picChg chg="mod">
          <ac:chgData name="Klimchuk, James A. (GSFC-6710)" userId="3c7ddcf0-7936-4b8e-92ca-a38e77dc2150" providerId="ADAL" clId="{8B477879-A9A2-4628-B593-3A5979229F2B}" dt="2022-05-11T19:08:44.837" v="7144" actId="1037"/>
          <ac:picMkLst>
            <pc:docMk/>
            <pc:sldMk cId="729868620" sldId="629"/>
            <ac:picMk id="1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38" creationId="{82B79F38-93F2-DB5F-2281-37BB97725C39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39" creationId="{F27B5266-C4BB-9B99-7236-DB6132807D50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0" creationId="{1843373A-6447-CB9A-6D66-8A8697EF9488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1" creationId="{957FCFF2-990F-58FA-0CE5-80AC0CB66A7B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2" creationId="{DBDD69BD-F92D-DF59-25F0-C6D1C1CA368F}"/>
          </ac:picMkLst>
        </pc:picChg>
        <pc:picChg chg="mod">
          <ac:chgData name="Klimchuk, James A. (GSFC-6710)" userId="3c7ddcf0-7936-4b8e-92ca-a38e77dc2150" providerId="ADAL" clId="{8B477879-A9A2-4628-B593-3A5979229F2B}" dt="2022-05-11T14:54:58.469" v="3521"/>
          <ac:picMkLst>
            <pc:docMk/>
            <pc:sldMk cId="729868620" sldId="629"/>
            <ac:picMk id="43" creationId="{C6AF5C48-DE68-309B-CC04-77D943015D3C}"/>
          </ac:picMkLst>
        </pc:picChg>
        <pc:cxnChg chg="mod">
          <ac:chgData name="Klimchuk, James A. (GSFC-6710)" userId="3c7ddcf0-7936-4b8e-92ca-a38e77dc2150" providerId="ADAL" clId="{8B477879-A9A2-4628-B593-3A5979229F2B}" dt="2022-05-11T18:29:42.243" v="6113" actId="1582"/>
          <ac:cxnSpMkLst>
            <pc:docMk/>
            <pc:sldMk cId="729868620" sldId="629"/>
            <ac:cxnSpMk id="21" creationId="{00000000-0000-0000-0000-000000000000}"/>
          </ac:cxnSpMkLst>
        </pc:cxnChg>
        <pc:cxnChg chg="mod">
          <ac:chgData name="Klimchuk, James A. (GSFC-6710)" userId="3c7ddcf0-7936-4b8e-92ca-a38e77dc2150" providerId="ADAL" clId="{8B477879-A9A2-4628-B593-3A5979229F2B}" dt="2022-05-11T14:54:58.469" v="3521"/>
          <ac:cxnSpMkLst>
            <pc:docMk/>
            <pc:sldMk cId="729868620" sldId="629"/>
            <ac:cxnSpMk id="45" creationId="{5B90EA91-69B7-7DD5-1D80-9B97F65AE027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080403015" sldId="632"/>
        </pc:sldMkLst>
      </pc:sldChg>
      <pc:sldChg chg="del ord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060156707" sldId="633"/>
        </pc:sldMkLst>
      </pc:sldChg>
      <pc:sldChg chg="addSp delSp modSp del mod ord">
        <pc:chgData name="Klimchuk, James A. (GSFC-6710)" userId="3c7ddcf0-7936-4b8e-92ca-a38e77dc2150" providerId="ADAL" clId="{8B477879-A9A2-4628-B593-3A5979229F2B}" dt="2022-05-11T18:45:50.077" v="6575" actId="2696"/>
        <pc:sldMkLst>
          <pc:docMk/>
          <pc:sldMk cId="499775947" sldId="634"/>
        </pc:sldMkLst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3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31:00.770" v="6143" actId="165"/>
          <ac:spMkLst>
            <pc:docMk/>
            <pc:sldMk cId="499775947" sldId="634"/>
            <ac:spMk id="2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6:29.575" v="3536" actId="1076"/>
          <ac:spMkLst>
            <pc:docMk/>
            <pc:sldMk cId="499775947" sldId="634"/>
            <ac:spMk id="32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4" creationId="{E130983A-EEED-4C7C-E36D-0BDD99FB6B11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5" creationId="{6768B586-8F70-0182-8E6F-33FAB8E6EA20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8" creationId="{3B4EDFE7-F5E0-66F3-E069-4F5A842F2EA8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39" creationId="{9299D2FC-F2BA-86DC-9A3A-609CAA5E6A37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40" creationId="{C908C0D0-0C82-416E-E245-B7F6242B022A}"/>
          </ac:spMkLst>
        </pc:spChg>
        <pc:spChg chg="mod">
          <ac:chgData name="Klimchuk, James A. (GSFC-6710)" userId="3c7ddcf0-7936-4b8e-92ca-a38e77dc2150" providerId="ADAL" clId="{8B477879-A9A2-4628-B593-3A5979229F2B}" dt="2022-05-11T14:55:31.174" v="3527"/>
          <ac:spMkLst>
            <pc:docMk/>
            <pc:sldMk cId="499775947" sldId="634"/>
            <ac:spMk id="49" creationId="{6AC1BE76-C440-5DF4-1116-467FD6BA91CF}"/>
          </ac:spMkLst>
        </pc:spChg>
        <pc:grpChg chg="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6" creationId="{00000000-0000-0000-0000-000000000000}"/>
          </ac:grpSpMkLst>
        </pc:grpChg>
        <pc:grpChg chg="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7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8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29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1:00.770" v="6143" actId="165"/>
          <ac:grpSpMkLst>
            <pc:docMk/>
            <pc:sldMk cId="499775947" sldId="634"/>
            <ac:grpSpMk id="31" creationId="{00000000-0000-0000-0000-000000000000}"/>
          </ac:grpSpMkLst>
        </pc:grpChg>
        <pc:grpChg chg="add del mod">
          <ac:chgData name="Klimchuk, James A. (GSFC-6710)" userId="3c7ddcf0-7936-4b8e-92ca-a38e77dc2150" providerId="ADAL" clId="{8B477879-A9A2-4628-B593-3A5979229F2B}" dt="2022-05-11T14:56:07.515" v="3531" actId="21"/>
          <ac:grpSpMkLst>
            <pc:docMk/>
            <pc:sldMk cId="499775947" sldId="634"/>
            <ac:grpSpMk id="33" creationId="{9982A03D-A868-F791-B9C0-8A31209809D1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36" creationId="{6F0D1193-D6BE-4D8A-E4B9-CB8AB584E939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37" creationId="{16A46AC6-3533-C3A2-FD16-BCC88B9DF466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41" creationId="{7571EEB3-5C26-88D8-FFEB-BB829589B458}"/>
          </ac:grpSpMkLst>
        </pc:grpChg>
        <pc:grpChg chg="mod">
          <ac:chgData name="Klimchuk, James A. (GSFC-6710)" userId="3c7ddcf0-7936-4b8e-92ca-a38e77dc2150" providerId="ADAL" clId="{8B477879-A9A2-4628-B593-3A5979229F2B}" dt="2022-05-11T14:55:31.174" v="3527"/>
          <ac:grpSpMkLst>
            <pc:docMk/>
            <pc:sldMk cId="499775947" sldId="634"/>
            <ac:grpSpMk id="42" creationId="{A90DE174-9D3A-970C-B8B4-6A7EB834A2B4}"/>
          </ac:grpSpMkLst>
        </pc:grp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2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8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19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0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00.770" v="6143" actId="165"/>
          <ac:picMkLst>
            <pc:docMk/>
            <pc:sldMk cId="499775947" sldId="634"/>
            <ac:picMk id="25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6:37.904" v="3538" actId="1076"/>
          <ac:picMkLst>
            <pc:docMk/>
            <pc:sldMk cId="499775947" sldId="634"/>
            <ac:picMk id="30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3" creationId="{0E5438C4-9F1B-3495-266D-6F0206E93391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4" creationId="{885E3C80-D631-9C07-B392-DC759AC12D46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5" creationId="{63F43915-9A69-C062-5BD5-5348F4D87470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6" creationId="{3C33BC58-208A-38C2-163B-D5B726EF1C45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7" creationId="{28D71238-1346-0707-8A87-FEFF37F8DFF2}"/>
          </ac:picMkLst>
        </pc:picChg>
        <pc:picChg chg="mod">
          <ac:chgData name="Klimchuk, James A. (GSFC-6710)" userId="3c7ddcf0-7936-4b8e-92ca-a38e77dc2150" providerId="ADAL" clId="{8B477879-A9A2-4628-B593-3A5979229F2B}" dt="2022-05-11T14:55:31.174" v="3527"/>
          <ac:picMkLst>
            <pc:docMk/>
            <pc:sldMk cId="499775947" sldId="634"/>
            <ac:picMk id="48" creationId="{5D84C70B-BE5E-1228-73F4-B10FF6AF27E2}"/>
          </ac:picMkLst>
        </pc:picChg>
        <pc:cxnChg chg="mod">
          <ac:chgData name="Klimchuk, James A. (GSFC-6710)" userId="3c7ddcf0-7936-4b8e-92ca-a38e77dc2150" providerId="ADAL" clId="{8B477879-A9A2-4628-B593-3A5979229F2B}" dt="2022-05-11T18:31:00.770" v="6143" actId="165"/>
          <ac:cxnSpMkLst>
            <pc:docMk/>
            <pc:sldMk cId="499775947" sldId="634"/>
            <ac:cxnSpMk id="21" creationId="{00000000-0000-0000-0000-000000000000}"/>
          </ac:cxnSpMkLst>
        </pc:cxnChg>
        <pc:cxnChg chg="mod">
          <ac:chgData name="Klimchuk, James A. (GSFC-6710)" userId="3c7ddcf0-7936-4b8e-92ca-a38e77dc2150" providerId="ADAL" clId="{8B477879-A9A2-4628-B593-3A5979229F2B}" dt="2022-05-11T14:55:31.174" v="3527"/>
          <ac:cxnSpMkLst>
            <pc:docMk/>
            <pc:sldMk cId="499775947" sldId="634"/>
            <ac:cxnSpMk id="50" creationId="{80C54F46-5176-2FA0-77C0-2F1B02C88FD0}"/>
          </ac:cxnSpMkLst>
        </pc:cxnChg>
      </pc:sldChg>
      <pc:sldChg chg="delSp modSp del mod ord">
        <pc:chgData name="Klimchuk, James A. (GSFC-6710)" userId="3c7ddcf0-7936-4b8e-92ca-a38e77dc2150" providerId="ADAL" clId="{8B477879-A9A2-4628-B593-3A5979229F2B}" dt="2022-05-11T19:04:43.249" v="6963" actId="2696"/>
        <pc:sldMkLst>
          <pc:docMk/>
          <pc:sldMk cId="152789655" sldId="636"/>
        </pc:sldMkLst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3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7:13.998" v="6587" actId="165"/>
          <ac:spMkLst>
            <pc:docMk/>
            <pc:sldMk cId="152789655" sldId="636"/>
            <ac:spMk id="24" creationId="{00000000-0000-0000-0000-000000000000}"/>
          </ac:spMkLst>
        </pc:spChg>
        <pc:grpChg chg="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9" creationId="{00000000-0000-0000-0000-000000000000}"/>
          </ac:grpSpMkLst>
        </pc:grpChg>
        <pc:grpChg chg="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10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11" creationId="{00000000-0000-0000-0000-000000000000}"/>
          </ac:grpSpMkLst>
        </pc:grpChg>
        <pc:grpChg chg="mod topLvl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29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47:13.998" v="6587" actId="165"/>
          <ac:grpSpMkLst>
            <pc:docMk/>
            <pc:sldMk cId="152789655" sldId="636"/>
            <ac:grpSpMk id="32" creationId="{00000000-0000-0000-0000-000000000000}"/>
          </ac:grpSpMkLst>
        </pc:grp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4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5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6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7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47:13.998" v="6587" actId="165"/>
          <ac:picMkLst>
            <pc:docMk/>
            <pc:sldMk cId="152789655" sldId="636"/>
            <ac:picMk id="8" creationId="{00000000-0000-0000-0000-000000000000}"/>
          </ac:picMkLst>
        </pc:picChg>
        <pc:cxnChg chg="mod">
          <ac:chgData name="Klimchuk, James A. (GSFC-6710)" userId="3c7ddcf0-7936-4b8e-92ca-a38e77dc2150" providerId="ADAL" clId="{8B477879-A9A2-4628-B593-3A5979229F2B}" dt="2022-05-11T18:47:13.998" v="6587" actId="165"/>
          <ac:cxnSpMkLst>
            <pc:docMk/>
            <pc:sldMk cId="152789655" sldId="636"/>
            <ac:cxnSpMk id="21" creationId="{00000000-0000-0000-0000-000000000000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942442616" sldId="64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814410740" sldId="658"/>
        </pc:sldMkLst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198393760" sldId="659"/>
        </pc:sldMkLst>
      </pc:sldChg>
      <pc:sldChg chg="del ord">
        <pc:chgData name="Klimchuk, James A. (GSFC-6710)" userId="3c7ddcf0-7936-4b8e-92ca-a38e77dc2150" providerId="ADAL" clId="{8B477879-A9A2-4628-B593-3A5979229F2B}" dt="2022-05-11T15:47:36.364" v="4496" actId="2696"/>
        <pc:sldMkLst>
          <pc:docMk/>
          <pc:sldMk cId="1887195585" sldId="65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407483715" sldId="662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60023288" sldId="663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197964549" sldId="664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877824833" sldId="66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859512517" sldId="723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89896577" sldId="739"/>
        </pc:sldMkLst>
      </pc:sldChg>
      <pc:sldChg chg="addSp delSp modSp mod modNotesTx">
        <pc:chgData name="Klimchuk, James A. (GSFC-6710)" userId="3c7ddcf0-7936-4b8e-92ca-a38e77dc2150" providerId="ADAL" clId="{8B477879-A9A2-4628-B593-3A5979229F2B}" dt="2022-05-12T17:58:19.916" v="8605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8B477879-A9A2-4628-B593-3A5979229F2B}" dt="2022-05-03T17:46:32.779" v="151" actId="1076"/>
          <ac:spMkLst>
            <pc:docMk/>
            <pc:sldMk cId="2541370960" sldId="740"/>
            <ac:spMk id="2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8:16:25.167" v="5993" actId="21"/>
          <ac:spMkLst>
            <pc:docMk/>
            <pc:sldMk cId="2541370960" sldId="740"/>
            <ac:spMk id="3" creationId="{0FCDAC72-7D52-2427-B28C-62B8CD0145C5}"/>
          </ac:spMkLst>
        </pc:spChg>
        <pc:spChg chg="mod">
          <ac:chgData name="Klimchuk, James A. (GSFC-6710)" userId="3c7ddcf0-7936-4b8e-92ca-a38e77dc2150" providerId="ADAL" clId="{8B477879-A9A2-4628-B593-3A5979229F2B}" dt="2022-05-03T17:50:46.858" v="274" actId="1036"/>
          <ac:spMkLst>
            <pc:docMk/>
            <pc:sldMk cId="2541370960" sldId="740"/>
            <ac:spMk id="6" creationId="{00000000-0000-0000-0000-000000000000}"/>
          </ac:spMkLst>
        </pc:spChg>
        <pc:spChg chg="del">
          <ac:chgData name="Klimchuk, James A. (GSFC-6710)" userId="3c7ddcf0-7936-4b8e-92ca-a38e77dc2150" providerId="ADAL" clId="{8B477879-A9A2-4628-B593-3A5979229F2B}" dt="2022-05-03T17:30:27.445" v="1" actId="21"/>
          <ac:spMkLst>
            <pc:docMk/>
            <pc:sldMk cId="2541370960" sldId="740"/>
            <ac:spMk id="7" creationId="{00000000-0000-0000-0000-000000000000}"/>
          </ac:spMkLst>
        </pc:spChg>
        <pc:spChg chg="add del mod">
          <ac:chgData name="Klimchuk, James A. (GSFC-6710)" userId="3c7ddcf0-7936-4b8e-92ca-a38e77dc2150" providerId="ADAL" clId="{8B477879-A9A2-4628-B593-3A5979229F2B}" dt="2022-05-11T18:16:28.875" v="5994" actId="21"/>
          <ac:spMkLst>
            <pc:docMk/>
            <pc:sldMk cId="2541370960" sldId="740"/>
            <ac:spMk id="9" creationId="{5F759629-2809-C734-DE57-DE4E7FDD242A}"/>
          </ac:spMkLst>
        </pc:spChg>
        <pc:spChg chg="del">
          <ac:chgData name="Klimchuk, James A. (GSFC-6710)" userId="3c7ddcf0-7936-4b8e-92ca-a38e77dc2150" providerId="ADAL" clId="{8B477879-A9A2-4628-B593-3A5979229F2B}" dt="2022-05-03T17:30:30.645" v="2" actId="21"/>
          <ac:spMkLst>
            <pc:docMk/>
            <pc:sldMk cId="2541370960" sldId="740"/>
            <ac:spMk id="9" creationId="{BD19E86C-770D-44D9-A7F2-9602C1291148}"/>
          </ac:spMkLst>
        </pc:spChg>
        <pc:spChg chg="del">
          <ac:chgData name="Klimchuk, James A. (GSFC-6710)" userId="3c7ddcf0-7936-4b8e-92ca-a38e77dc2150" providerId="ADAL" clId="{8B477879-A9A2-4628-B593-3A5979229F2B}" dt="2022-05-03T17:30:24.003" v="0" actId="21"/>
          <ac:spMkLst>
            <pc:docMk/>
            <pc:sldMk cId="2541370960" sldId="740"/>
            <ac:spMk id="10" creationId="{9539CB7C-7F59-4971-A590-07CB24721617}"/>
          </ac:spMkLst>
        </pc:spChg>
        <pc:spChg chg="add mod">
          <ac:chgData name="Klimchuk, James A. (GSFC-6710)" userId="3c7ddcf0-7936-4b8e-92ca-a38e77dc2150" providerId="ADAL" clId="{8B477879-A9A2-4628-B593-3A5979229F2B}" dt="2022-05-03T17:51:34.771" v="277" actId="1038"/>
          <ac:spMkLst>
            <pc:docMk/>
            <pc:sldMk cId="2541370960" sldId="740"/>
            <ac:spMk id="12" creationId="{C1802427-5829-20F4-4DB2-6E75404885BA}"/>
          </ac:spMkLst>
        </pc:spChg>
        <pc:picChg chg="mod">
          <ac:chgData name="Klimchuk, James A. (GSFC-6710)" userId="3c7ddcf0-7936-4b8e-92ca-a38e77dc2150" providerId="ADAL" clId="{8B477879-A9A2-4628-B593-3A5979229F2B}" dt="2022-05-03T17:47:33.206" v="157" actId="1076"/>
          <ac:picMkLst>
            <pc:docMk/>
            <pc:sldMk cId="2541370960" sldId="740"/>
            <ac:picMk id="5" creationId="{00000000-0000-0000-0000-000000000000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11000907" sldId="741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3970815538" sldId="741"/>
        </pc:sldMkLst>
        <pc:picChg chg="add mod">
          <ac:chgData name="Klimchuk, James A. (GSFC-6710)" userId="3c7ddcf0-7936-4b8e-92ca-a38e77dc2150" providerId="ADAL" clId="{8B477879-A9A2-4628-B593-3A5979229F2B}" dt="2022-05-04T15:41:44.706" v="285" actId="962"/>
          <ac:picMkLst>
            <pc:docMk/>
            <pc:sldMk cId="3970815538" sldId="741"/>
            <ac:picMk id="3" creationId="{E6B73F82-A5A0-48A7-0041-02D57C146E8E}"/>
          </ac:picMkLst>
        </pc:picChg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3187721259" sldId="742"/>
        </pc:sldMkLst>
        <pc:picChg chg="add mod">
          <ac:chgData name="Klimchuk, James A. (GSFC-6710)" userId="3c7ddcf0-7936-4b8e-92ca-a38e77dc2150" providerId="ADAL" clId="{8B477879-A9A2-4628-B593-3A5979229F2B}" dt="2022-05-04T15:42:17.730" v="291" actId="962"/>
          <ac:picMkLst>
            <pc:docMk/>
            <pc:sldMk cId="3187721259" sldId="742"/>
            <ac:picMk id="3" creationId="{DC74CE03-EA50-8DBA-086F-982A26A7368F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3944789498" sldId="742"/>
        </pc:sldMkLst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383624726" sldId="743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02:14.842" v="3638" actId="2696"/>
        <pc:sldMkLst>
          <pc:docMk/>
          <pc:sldMk cId="2467671837" sldId="743"/>
        </pc:sldMkLst>
        <pc:picChg chg="add mod">
          <ac:chgData name="Klimchuk, James A. (GSFC-6710)" userId="3c7ddcf0-7936-4b8e-92ca-a38e77dc2150" providerId="ADAL" clId="{8B477879-A9A2-4628-B593-3A5979229F2B}" dt="2022-05-04T15:42:05.770" v="288" actId="962"/>
          <ac:picMkLst>
            <pc:docMk/>
            <pc:sldMk cId="2467671837" sldId="743"/>
            <ac:picMk id="3" creationId="{505940E4-FD2D-0AA5-B1C4-7223F7F73F00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870640564" sldId="744"/>
        </pc:sldMkLst>
      </pc:sldChg>
      <pc:sldChg chg="addSp modSp new del mod">
        <pc:chgData name="Klimchuk, James A. (GSFC-6710)" userId="3c7ddcf0-7936-4b8e-92ca-a38e77dc2150" providerId="ADAL" clId="{8B477879-A9A2-4628-B593-3A5979229F2B}" dt="2022-05-11T15:47:36.364" v="4496" actId="2696"/>
        <pc:sldMkLst>
          <pc:docMk/>
          <pc:sldMk cId="2944285312" sldId="744"/>
        </pc:sldMkLst>
        <pc:picChg chg="add mod">
          <ac:chgData name="Klimchuk, James A. (GSFC-6710)" userId="3c7ddcf0-7936-4b8e-92ca-a38e77dc2150" providerId="ADAL" clId="{8B477879-A9A2-4628-B593-3A5979229F2B}" dt="2022-05-04T15:43:56.436" v="295" actId="962"/>
          <ac:picMkLst>
            <pc:docMk/>
            <pc:sldMk cId="2944285312" sldId="744"/>
            <ac:picMk id="3" creationId="{3C3C5134-293F-78D3-03BE-D50AF335F630}"/>
          </ac:picMkLst>
        </pc:picChg>
      </pc:sldChg>
      <pc:sldChg chg="addSp delSp modSp new mod ord modNotesTx">
        <pc:chgData name="Klimchuk, James A. (GSFC-6710)" userId="3c7ddcf0-7936-4b8e-92ca-a38e77dc2150" providerId="ADAL" clId="{8B477879-A9A2-4628-B593-3A5979229F2B}" dt="2022-05-12T20:27:19.494" v="11700" actId="1036"/>
        <pc:sldMkLst>
          <pc:docMk/>
          <pc:sldMk cId="1582019984" sldId="745"/>
        </pc:sldMkLst>
        <pc:spChg chg="add mod">
          <ac:chgData name="Klimchuk, James A. (GSFC-6710)" userId="3c7ddcf0-7936-4b8e-92ca-a38e77dc2150" providerId="ADAL" clId="{8B477879-A9A2-4628-B593-3A5979229F2B}" dt="2022-05-11T19:24:33.449" v="7541" actId="207"/>
          <ac:spMkLst>
            <pc:docMk/>
            <pc:sldMk cId="1582019984" sldId="745"/>
            <ac:spMk id="6" creationId="{5A0054A3-96CB-833F-5BD7-1420E1061846}"/>
          </ac:spMkLst>
        </pc:spChg>
        <pc:spChg chg="add mod topLvl">
          <ac:chgData name="Klimchuk, James A. (GSFC-6710)" userId="3c7ddcf0-7936-4b8e-92ca-a38e77dc2150" providerId="ADAL" clId="{8B477879-A9A2-4628-B593-3A5979229F2B}" dt="2022-05-11T19:17:13.969" v="7399" actId="1076"/>
          <ac:spMkLst>
            <pc:docMk/>
            <pc:sldMk cId="1582019984" sldId="745"/>
            <ac:spMk id="7" creationId="{BB07548B-15AF-0776-C1D4-32B348A800EA}"/>
          </ac:spMkLst>
        </pc:spChg>
        <pc:spChg chg="add mod topLvl">
          <ac:chgData name="Klimchuk, James A. (GSFC-6710)" userId="3c7ddcf0-7936-4b8e-92ca-a38e77dc2150" providerId="ADAL" clId="{8B477879-A9A2-4628-B593-3A5979229F2B}" dt="2022-05-11T19:19:08.560" v="7452" actId="1038"/>
          <ac:spMkLst>
            <pc:docMk/>
            <pc:sldMk cId="1582019984" sldId="745"/>
            <ac:spMk id="8" creationId="{76D7E654-4D58-5CD5-14B0-60931D00F022}"/>
          </ac:spMkLst>
        </pc:spChg>
        <pc:spChg chg="add mod">
          <ac:chgData name="Klimchuk, James A. (GSFC-6710)" userId="3c7ddcf0-7936-4b8e-92ca-a38e77dc2150" providerId="ADAL" clId="{8B477879-A9A2-4628-B593-3A5979229F2B}" dt="2022-05-11T19:13:37.294" v="7209" actId="1076"/>
          <ac:spMkLst>
            <pc:docMk/>
            <pc:sldMk cId="1582019984" sldId="745"/>
            <ac:spMk id="10" creationId="{175B3DB1-2ADF-DCA6-885A-CE02A94DD953}"/>
          </ac:spMkLst>
        </pc:spChg>
        <pc:spChg chg="add del mod">
          <ac:chgData name="Klimchuk, James A. (GSFC-6710)" userId="3c7ddcf0-7936-4b8e-92ca-a38e77dc2150" providerId="ADAL" clId="{8B477879-A9A2-4628-B593-3A5979229F2B}" dt="2022-05-12T20:27:19.494" v="11700" actId="1036"/>
          <ac:spMkLst>
            <pc:docMk/>
            <pc:sldMk cId="1582019984" sldId="745"/>
            <ac:spMk id="12" creationId="{CC97D93C-F765-E654-E374-7095E6D4F128}"/>
          </ac:spMkLst>
        </pc:spChg>
        <pc:spChg chg="add mod">
          <ac:chgData name="Klimchuk, James A. (GSFC-6710)" userId="3c7ddcf0-7936-4b8e-92ca-a38e77dc2150" providerId="ADAL" clId="{8B477879-A9A2-4628-B593-3A5979229F2B}" dt="2022-05-11T19:19:43.855" v="7466" actId="1038"/>
          <ac:spMkLst>
            <pc:docMk/>
            <pc:sldMk cId="1582019984" sldId="745"/>
            <ac:spMk id="13" creationId="{DA74B12E-9BE8-BBA4-66CE-E7E96520D775}"/>
          </ac:spMkLst>
        </pc:spChg>
        <pc:spChg chg="add mod">
          <ac:chgData name="Klimchuk, James A. (GSFC-6710)" userId="3c7ddcf0-7936-4b8e-92ca-a38e77dc2150" providerId="ADAL" clId="{8B477879-A9A2-4628-B593-3A5979229F2B}" dt="2022-05-11T19:19:48.992" v="7473" actId="1038"/>
          <ac:spMkLst>
            <pc:docMk/>
            <pc:sldMk cId="1582019984" sldId="745"/>
            <ac:spMk id="14" creationId="{4EA1C75F-6353-7AE6-C673-394EEBFDCAEB}"/>
          </ac:spMkLst>
        </pc:spChg>
        <pc:spChg chg="add mod">
          <ac:chgData name="Klimchuk, James A. (GSFC-6710)" userId="3c7ddcf0-7936-4b8e-92ca-a38e77dc2150" providerId="ADAL" clId="{8B477879-A9A2-4628-B593-3A5979229F2B}" dt="2022-05-11T19:19:13.528" v="7454" actId="1035"/>
          <ac:spMkLst>
            <pc:docMk/>
            <pc:sldMk cId="1582019984" sldId="745"/>
            <ac:spMk id="16" creationId="{9D34CE2A-CEC4-A500-517D-F473B4EBDA08}"/>
          </ac:spMkLst>
        </pc:spChg>
        <pc:grpChg chg="add del mod">
          <ac:chgData name="Klimchuk, James A. (GSFC-6710)" userId="3c7ddcf0-7936-4b8e-92ca-a38e77dc2150" providerId="ADAL" clId="{8B477879-A9A2-4628-B593-3A5979229F2B}" dt="2022-05-11T15:39:07.099" v="4308" actId="165"/>
          <ac:grpSpMkLst>
            <pc:docMk/>
            <pc:sldMk cId="1582019984" sldId="745"/>
            <ac:grpSpMk id="2" creationId="{6464668F-0B63-6E4F-DC1F-7AFB78B07FE4}"/>
          </ac:grpSpMkLst>
        </pc:grpChg>
        <pc:grpChg chg="add mod">
          <ac:chgData name="Klimchuk, James A. (GSFC-6710)" userId="3c7ddcf0-7936-4b8e-92ca-a38e77dc2150" providerId="ADAL" clId="{8B477879-A9A2-4628-B593-3A5979229F2B}" dt="2022-05-11T19:19:37.076" v="7460" actId="1038"/>
          <ac:grpSpMkLst>
            <pc:docMk/>
            <pc:sldMk cId="1582019984" sldId="745"/>
            <ac:grpSpMk id="2" creationId="{B03AEC1F-430A-22C0-8499-0B1A2B91C1DB}"/>
          </ac:grpSpMkLst>
        </pc:grpChg>
        <pc:grpChg chg="add del mod">
          <ac:chgData name="Klimchuk, James A. (GSFC-6710)" userId="3c7ddcf0-7936-4b8e-92ca-a38e77dc2150" providerId="ADAL" clId="{8B477879-A9A2-4628-B593-3A5979229F2B}" dt="2022-05-11T19:13:48.534" v="7211" actId="165"/>
          <ac:grpSpMkLst>
            <pc:docMk/>
            <pc:sldMk cId="1582019984" sldId="745"/>
            <ac:grpSpMk id="3" creationId="{959336B7-9EF8-69B2-0BAD-93CFCE724470}"/>
          </ac:grpSpMkLst>
        </pc:grpChg>
        <pc:picChg chg="add del mod">
          <ac:chgData name="Klimchuk, James A. (GSFC-6710)" userId="3c7ddcf0-7936-4b8e-92ca-a38e77dc2150" providerId="ADAL" clId="{8B477879-A9A2-4628-B593-3A5979229F2B}" dt="2022-05-04T17:21:16.966" v="301" actId="21"/>
          <ac:picMkLst>
            <pc:docMk/>
            <pc:sldMk cId="1582019984" sldId="745"/>
            <ac:picMk id="3" creationId="{1AAE562D-2C0A-F167-D7F9-88ABF6000204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5:41.449" v="7268" actId="1037"/>
          <ac:picMkLst>
            <pc:docMk/>
            <pc:sldMk cId="1582019984" sldId="745"/>
            <ac:picMk id="5" creationId="{F3862631-9109-B83E-E502-313C6D947580}"/>
          </ac:picMkLst>
        </pc:picChg>
        <pc:picChg chg="add del mod">
          <ac:chgData name="Klimchuk, James A. (GSFC-6710)" userId="3c7ddcf0-7936-4b8e-92ca-a38e77dc2150" providerId="ADAL" clId="{8B477879-A9A2-4628-B593-3A5979229F2B}" dt="2022-05-04T17:23:24.243" v="321" actId="21"/>
          <ac:picMkLst>
            <pc:docMk/>
            <pc:sldMk cId="1582019984" sldId="745"/>
            <ac:picMk id="7" creationId="{904E8B9A-8124-8F09-2F0E-B770A76244AA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4:51.362" v="7225" actId="1076"/>
          <ac:picMkLst>
            <pc:docMk/>
            <pc:sldMk cId="1582019984" sldId="745"/>
            <ac:picMk id="9" creationId="{E3290CC8-78D6-ABC9-7730-FD7CF86991FA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7:18.889" v="7401" actId="1076"/>
          <ac:picMkLst>
            <pc:docMk/>
            <pc:sldMk cId="1582019984" sldId="745"/>
            <ac:picMk id="11" creationId="{EEEDA26C-3CD2-6E39-A247-8A6487B10013}"/>
          </ac:picMkLst>
        </pc:picChg>
        <pc:picChg chg="add del mod">
          <ac:chgData name="Klimchuk, James A. (GSFC-6710)" userId="3c7ddcf0-7936-4b8e-92ca-a38e77dc2150" providerId="ADAL" clId="{8B477879-A9A2-4628-B593-3A5979229F2B}" dt="2022-05-04T17:24:15.270" v="330" actId="21"/>
          <ac:picMkLst>
            <pc:docMk/>
            <pc:sldMk cId="1582019984" sldId="745"/>
            <ac:picMk id="13" creationId="{AC9A2016-30BF-9457-A3A8-98AFC9D9EDE7}"/>
          </ac:picMkLst>
        </pc:picChg>
        <pc:picChg chg="add mod topLvl">
          <ac:chgData name="Klimchuk, James A. (GSFC-6710)" userId="3c7ddcf0-7936-4b8e-92ca-a38e77dc2150" providerId="ADAL" clId="{8B477879-A9A2-4628-B593-3A5979229F2B}" dt="2022-05-11T19:15:53.461" v="7311" actId="1036"/>
          <ac:picMkLst>
            <pc:docMk/>
            <pc:sldMk cId="1582019984" sldId="745"/>
            <ac:picMk id="15" creationId="{8D74D674-693F-1E02-26CB-B5915BD8E82F}"/>
          </ac:picMkLst>
        </pc:picChg>
      </pc:sldChg>
      <pc:sldChg chg="addSp delSp modSp new del mod">
        <pc:chgData name="Klimchuk, James A. (GSFC-6710)" userId="3c7ddcf0-7936-4b8e-92ca-a38e77dc2150" providerId="ADAL" clId="{8B477879-A9A2-4628-B593-3A5979229F2B}" dt="2022-05-11T19:23:55.771" v="7520" actId="2696"/>
        <pc:sldMkLst>
          <pc:docMk/>
          <pc:sldMk cId="2036234172" sldId="746"/>
        </pc:sldMkLst>
        <pc:spChg chg="add del mod">
          <ac:chgData name="Klimchuk, James A. (GSFC-6710)" userId="3c7ddcf0-7936-4b8e-92ca-a38e77dc2150" providerId="ADAL" clId="{8B477879-A9A2-4628-B593-3A5979229F2B}" dt="2022-05-11T17:12:38.175" v="4512" actId="21"/>
          <ac:spMkLst>
            <pc:docMk/>
            <pc:sldMk cId="2036234172" sldId="746"/>
            <ac:spMk id="2" creationId="{E91259A8-674C-EFBA-6793-90EB9F425A8A}"/>
          </ac:spMkLst>
        </pc:spChg>
        <pc:spChg chg="add mod">
          <ac:chgData name="Klimchuk, James A. (GSFC-6710)" userId="3c7ddcf0-7936-4b8e-92ca-a38e77dc2150" providerId="ADAL" clId="{8B477879-A9A2-4628-B593-3A5979229F2B}" dt="2022-05-11T17:13:39.381" v="4546" actId="1076"/>
          <ac:spMkLst>
            <pc:docMk/>
            <pc:sldMk cId="2036234172" sldId="746"/>
            <ac:spMk id="4" creationId="{C2AE96D2-040A-94E7-8D80-FB2FF52676C7}"/>
          </ac:spMkLst>
        </pc:spChg>
        <pc:spChg chg="add mod">
          <ac:chgData name="Klimchuk, James A. (GSFC-6710)" userId="3c7ddcf0-7936-4b8e-92ca-a38e77dc2150" providerId="ADAL" clId="{8B477879-A9A2-4628-B593-3A5979229F2B}" dt="2022-05-11T15:44:16.494" v="4459" actId="1076"/>
          <ac:spMkLst>
            <pc:docMk/>
            <pc:sldMk cId="2036234172" sldId="746"/>
            <ac:spMk id="6" creationId="{6758A3D0-FCD6-6B84-9336-BBE08F85C9D2}"/>
          </ac:spMkLst>
        </pc:spChg>
        <pc:spChg chg="add mod">
          <ac:chgData name="Klimchuk, James A. (GSFC-6710)" userId="3c7ddcf0-7936-4b8e-92ca-a38e77dc2150" providerId="ADAL" clId="{8B477879-A9A2-4628-B593-3A5979229F2B}" dt="2022-05-11T17:12:18.739" v="4506" actId="1076"/>
          <ac:spMkLst>
            <pc:docMk/>
            <pc:sldMk cId="2036234172" sldId="746"/>
            <ac:spMk id="8" creationId="{CB0C669F-4B43-AE4B-27AA-A689A8C52C31}"/>
          </ac:spMkLst>
        </pc:spChg>
        <pc:picChg chg="add mod">
          <ac:chgData name="Klimchuk, James A. (GSFC-6710)" userId="3c7ddcf0-7936-4b8e-92ca-a38e77dc2150" providerId="ADAL" clId="{8B477879-A9A2-4628-B593-3A5979229F2B}" dt="2022-05-11T15:43:54.598" v="4440" actId="1076"/>
          <ac:picMkLst>
            <pc:docMk/>
            <pc:sldMk cId="2036234172" sldId="746"/>
            <ac:picMk id="3" creationId="{24102710-C6A9-F7C8-D8A2-3F88FBBF3A3E}"/>
          </ac:picMkLst>
        </pc:picChg>
        <pc:picChg chg="add mod">
          <ac:chgData name="Klimchuk, James A. (GSFC-6710)" userId="3c7ddcf0-7936-4b8e-92ca-a38e77dc2150" providerId="ADAL" clId="{8B477879-A9A2-4628-B593-3A5979229F2B}" dt="2022-05-11T15:43:53.618" v="4439" actId="1076"/>
          <ac:picMkLst>
            <pc:docMk/>
            <pc:sldMk cId="2036234172" sldId="746"/>
            <ac:picMk id="5" creationId="{30FFE956-7DDB-63F4-98C1-0969419A643D}"/>
          </ac:picMkLst>
        </pc:picChg>
        <pc:picChg chg="add mod">
          <ac:chgData name="Klimchuk, James A. (GSFC-6710)" userId="3c7ddcf0-7936-4b8e-92ca-a38e77dc2150" providerId="ADAL" clId="{8B477879-A9A2-4628-B593-3A5979229F2B}" dt="2022-05-11T15:43:56.094" v="4441" actId="1076"/>
          <ac:picMkLst>
            <pc:docMk/>
            <pc:sldMk cId="2036234172" sldId="746"/>
            <ac:picMk id="7" creationId="{580D9C5E-86C0-C70E-7D4F-AC6345E0D3CA}"/>
          </ac:picMkLst>
        </pc:picChg>
        <pc:picChg chg="add mod">
          <ac:chgData name="Klimchuk, James A. (GSFC-6710)" userId="3c7ddcf0-7936-4b8e-92ca-a38e77dc2150" providerId="ADAL" clId="{8B477879-A9A2-4628-B593-3A5979229F2B}" dt="2022-05-11T15:43:57.239" v="4442" actId="1076"/>
          <ac:picMkLst>
            <pc:docMk/>
            <pc:sldMk cId="2036234172" sldId="746"/>
            <ac:picMk id="9" creationId="{CE975E14-8200-D38D-256F-D66F481B7F6F}"/>
          </ac:picMkLst>
        </pc:picChg>
      </pc:sldChg>
      <pc:sldChg chg="add 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207935013" sldId="747"/>
        </pc:sldMkLst>
      </pc:sldChg>
      <pc:sldChg chg="addSp modSp new del mod ord">
        <pc:chgData name="Klimchuk, James A. (GSFC-6710)" userId="3c7ddcf0-7936-4b8e-92ca-a38e77dc2150" providerId="ADAL" clId="{8B477879-A9A2-4628-B593-3A5979229F2B}" dt="2022-05-11T15:49:58.455" v="4498" actId="2696"/>
        <pc:sldMkLst>
          <pc:docMk/>
          <pc:sldMk cId="2428597380" sldId="747"/>
        </pc:sldMkLst>
        <pc:picChg chg="add mod">
          <ac:chgData name="Klimchuk, James A. (GSFC-6710)" userId="3c7ddcf0-7936-4b8e-92ca-a38e77dc2150" providerId="ADAL" clId="{8B477879-A9A2-4628-B593-3A5979229F2B}" dt="2022-05-04T17:29:07.126" v="362" actId="962"/>
          <ac:picMkLst>
            <pc:docMk/>
            <pc:sldMk cId="2428597380" sldId="747"/>
            <ac:picMk id="3" creationId="{D4781B4E-BF61-2B12-5A48-5598C3A24779}"/>
          </ac:picMkLst>
        </pc:picChg>
      </pc:sldChg>
      <pc:sldChg chg="addSp delSp modSp new mod ord modNotesTx">
        <pc:chgData name="Klimchuk, James A. (GSFC-6710)" userId="3c7ddcf0-7936-4b8e-92ca-a38e77dc2150" providerId="ADAL" clId="{8B477879-A9A2-4628-B593-3A5979229F2B}" dt="2022-05-12T20:39:01.112" v="12257" actId="20577"/>
        <pc:sldMkLst>
          <pc:docMk/>
          <pc:sldMk cId="171806177" sldId="748"/>
        </pc:sldMkLst>
        <pc:spChg chg="add mod">
          <ac:chgData name="Klimchuk, James A. (GSFC-6710)" userId="3c7ddcf0-7936-4b8e-92ca-a38e77dc2150" providerId="ADAL" clId="{8B477879-A9A2-4628-B593-3A5979229F2B}" dt="2022-05-11T19:30:13.978" v="7659" actId="1036"/>
          <ac:spMkLst>
            <pc:docMk/>
            <pc:sldMk cId="171806177" sldId="748"/>
            <ac:spMk id="2" creationId="{F32A4933-3135-FE4C-49C9-9C1A821D46E6}"/>
          </ac:spMkLst>
        </pc:spChg>
        <pc:spChg chg="add mod">
          <ac:chgData name="Klimchuk, James A. (GSFC-6710)" userId="3c7ddcf0-7936-4b8e-92ca-a38e77dc2150" providerId="ADAL" clId="{8B477879-A9A2-4628-B593-3A5979229F2B}" dt="2022-05-11T19:41:08.341" v="8151" actId="1038"/>
          <ac:spMkLst>
            <pc:docMk/>
            <pc:sldMk cId="171806177" sldId="748"/>
            <ac:spMk id="4" creationId="{731D8AD9-45A3-3B55-A433-E3F51B77A4F3}"/>
          </ac:spMkLst>
        </pc:spChg>
        <pc:spChg chg="add mod">
          <ac:chgData name="Klimchuk, James A. (GSFC-6710)" userId="3c7ddcf0-7936-4b8e-92ca-a38e77dc2150" providerId="ADAL" clId="{8B477879-A9A2-4628-B593-3A5979229F2B}" dt="2022-05-11T19:52:06.626" v="8284" actId="1035"/>
          <ac:spMkLst>
            <pc:docMk/>
            <pc:sldMk cId="171806177" sldId="748"/>
            <ac:spMk id="6" creationId="{BB695F50-E300-0045-2250-8A2495BEFF2A}"/>
          </ac:spMkLst>
        </pc:spChg>
        <pc:spChg chg="add mod">
          <ac:chgData name="Klimchuk, James A. (GSFC-6710)" userId="3c7ddcf0-7936-4b8e-92ca-a38e77dc2150" providerId="ADAL" clId="{8B477879-A9A2-4628-B593-3A5979229F2B}" dt="2022-05-12T20:39:01.112" v="12257" actId="20577"/>
          <ac:spMkLst>
            <pc:docMk/>
            <pc:sldMk cId="171806177" sldId="748"/>
            <ac:spMk id="7" creationId="{B3AEB5DB-4818-0D0E-18B5-1FC8084AA846}"/>
          </ac:spMkLst>
        </pc:spChg>
        <pc:spChg chg="add del mod">
          <ac:chgData name="Klimchuk, James A. (GSFC-6710)" userId="3c7ddcf0-7936-4b8e-92ca-a38e77dc2150" providerId="ADAL" clId="{8B477879-A9A2-4628-B593-3A5979229F2B}" dt="2022-05-11T17:20:35.672" v="4688" actId="21"/>
          <ac:spMkLst>
            <pc:docMk/>
            <pc:sldMk cId="171806177" sldId="748"/>
            <ac:spMk id="8" creationId="{5923DCF5-42DB-CE15-B7C0-9997E5B43A7A}"/>
          </ac:spMkLst>
        </pc:spChg>
        <pc:spChg chg="add mod">
          <ac:chgData name="Klimchuk, James A. (GSFC-6710)" userId="3c7ddcf0-7936-4b8e-92ca-a38e77dc2150" providerId="ADAL" clId="{8B477879-A9A2-4628-B593-3A5979229F2B}" dt="2022-05-11T19:47:52.826" v="8184" actId="1076"/>
          <ac:spMkLst>
            <pc:docMk/>
            <pc:sldMk cId="171806177" sldId="748"/>
            <ac:spMk id="9" creationId="{AFC42F24-AF91-3823-ACFE-264D790D080E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0" creationId="{0DBEFFF7-DCD3-798C-FF96-411223B5D08F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1" creationId="{3FDFE7FA-9E7C-50D4-DD1D-3A2023561145}"/>
          </ac:spMkLst>
        </pc:spChg>
        <pc:spChg chg="add mod">
          <ac:chgData name="Klimchuk, James A. (GSFC-6710)" userId="3c7ddcf0-7936-4b8e-92ca-a38e77dc2150" providerId="ADAL" clId="{8B477879-A9A2-4628-B593-3A5979229F2B}" dt="2022-05-11T19:27:09.426" v="7583" actId="164"/>
          <ac:spMkLst>
            <pc:docMk/>
            <pc:sldMk cId="171806177" sldId="748"/>
            <ac:spMk id="12" creationId="{15FAAA2A-740D-B39C-BEE4-BAA4FFB7BCBE}"/>
          </ac:spMkLst>
        </pc:spChg>
        <pc:spChg chg="add del mod">
          <ac:chgData name="Klimchuk, James A. (GSFC-6710)" userId="3c7ddcf0-7936-4b8e-92ca-a38e77dc2150" providerId="ADAL" clId="{8B477879-A9A2-4628-B593-3A5979229F2B}" dt="2022-05-11T17:22:27.849" v="4704"/>
          <ac:spMkLst>
            <pc:docMk/>
            <pc:sldMk cId="171806177" sldId="748"/>
            <ac:spMk id="13" creationId="{9E915699-7E3D-8EC8-F275-1666B4E32260}"/>
          </ac:spMkLst>
        </pc:spChg>
        <pc:spChg chg="add mod">
          <ac:chgData name="Klimchuk, James A. (GSFC-6710)" userId="3c7ddcf0-7936-4b8e-92ca-a38e77dc2150" providerId="ADAL" clId="{8B477879-A9A2-4628-B593-3A5979229F2B}" dt="2022-05-11T19:39:45.603" v="8089" actId="164"/>
          <ac:spMkLst>
            <pc:docMk/>
            <pc:sldMk cId="171806177" sldId="748"/>
            <ac:spMk id="14" creationId="{ADFADB99-6228-524E-FC0D-F8BBE8F15E3E}"/>
          </ac:spMkLst>
        </pc:spChg>
        <pc:spChg chg="add mod">
          <ac:chgData name="Klimchuk, James A. (GSFC-6710)" userId="3c7ddcf0-7936-4b8e-92ca-a38e77dc2150" providerId="ADAL" clId="{8B477879-A9A2-4628-B593-3A5979229F2B}" dt="2022-05-11T19:39:45.603" v="8089" actId="164"/>
          <ac:spMkLst>
            <pc:docMk/>
            <pc:sldMk cId="171806177" sldId="748"/>
            <ac:spMk id="19" creationId="{B0B3E4E6-E7BB-2CA0-D2E6-B1BE66CD5200}"/>
          </ac:spMkLst>
        </pc:spChg>
        <pc:spChg chg="add del mod">
          <ac:chgData name="Klimchuk, James A. (GSFC-6710)" userId="3c7ddcf0-7936-4b8e-92ca-a38e77dc2150" providerId="ADAL" clId="{8B477879-A9A2-4628-B593-3A5979229F2B}" dt="2022-05-11T17:34:12.160" v="5074" actId="21"/>
          <ac:spMkLst>
            <pc:docMk/>
            <pc:sldMk cId="171806177" sldId="748"/>
            <ac:spMk id="20" creationId="{423D2105-F64B-A186-8648-5BFC7D265B0C}"/>
          </ac:spMkLst>
        </pc:spChg>
        <pc:spChg chg="add mod">
          <ac:chgData name="Klimchuk, James A. (GSFC-6710)" userId="3c7ddcf0-7936-4b8e-92ca-a38e77dc2150" providerId="ADAL" clId="{8B477879-A9A2-4628-B593-3A5979229F2B}" dt="2022-05-11T19:40:52.934" v="8132" actId="1037"/>
          <ac:spMkLst>
            <pc:docMk/>
            <pc:sldMk cId="171806177" sldId="748"/>
            <ac:spMk id="21" creationId="{C7C7E59F-7C8F-953E-94D9-C69C91E44E60}"/>
          </ac:spMkLst>
        </pc:spChg>
        <pc:spChg chg="add mod">
          <ac:chgData name="Klimchuk, James A. (GSFC-6710)" userId="3c7ddcf0-7936-4b8e-92ca-a38e77dc2150" providerId="ADAL" clId="{8B477879-A9A2-4628-B593-3A5979229F2B}" dt="2022-05-11T19:49:27.945" v="8197" actId="164"/>
          <ac:spMkLst>
            <pc:docMk/>
            <pc:sldMk cId="171806177" sldId="748"/>
            <ac:spMk id="31" creationId="{D4CFE079-4187-B847-F093-8E82C1BBD300}"/>
          </ac:spMkLst>
        </pc:spChg>
        <pc:grpChg chg="add mod">
          <ac:chgData name="Klimchuk, James A. (GSFC-6710)" userId="3c7ddcf0-7936-4b8e-92ca-a38e77dc2150" providerId="ADAL" clId="{8B477879-A9A2-4628-B593-3A5979229F2B}" dt="2022-05-11T19:47:20.825" v="8178" actId="1076"/>
          <ac:grpSpMkLst>
            <pc:docMk/>
            <pc:sldMk cId="171806177" sldId="748"/>
            <ac:grpSpMk id="24" creationId="{79CA3FD1-54D4-350C-EB43-C8C54757C847}"/>
          </ac:grpSpMkLst>
        </pc:grpChg>
        <pc:grpChg chg="add mod">
          <ac:chgData name="Klimchuk, James A. (GSFC-6710)" userId="3c7ddcf0-7936-4b8e-92ca-a38e77dc2150" providerId="ADAL" clId="{8B477879-A9A2-4628-B593-3A5979229F2B}" dt="2022-05-11T19:39:51.159" v="8103" actId="1035"/>
          <ac:grpSpMkLst>
            <pc:docMk/>
            <pc:sldMk cId="171806177" sldId="748"/>
            <ac:grpSpMk id="27" creationId="{D80521E0-9E61-BE58-895D-7E12002DF208}"/>
          </ac:grpSpMkLst>
        </pc:grpChg>
        <pc:grpChg chg="add mod ord">
          <ac:chgData name="Klimchuk, James A. (GSFC-6710)" userId="3c7ddcf0-7936-4b8e-92ca-a38e77dc2150" providerId="ADAL" clId="{8B477879-A9A2-4628-B593-3A5979229F2B}" dt="2022-05-11T19:50:36.544" v="8260" actId="1035"/>
          <ac:grpSpMkLst>
            <pc:docMk/>
            <pc:sldMk cId="171806177" sldId="748"/>
            <ac:grpSpMk id="32" creationId="{2403C0F0-A106-0843-782C-6ACB587C73FA}"/>
          </ac:grpSpMkLst>
        </pc:grpChg>
        <pc:picChg chg="add mod">
          <ac:chgData name="Klimchuk, James A. (GSFC-6710)" userId="3c7ddcf0-7936-4b8e-92ca-a38e77dc2150" providerId="ADAL" clId="{8B477879-A9A2-4628-B593-3A5979229F2B}" dt="2022-05-11T19:27:09.426" v="7583" actId="164"/>
          <ac:picMkLst>
            <pc:docMk/>
            <pc:sldMk cId="171806177" sldId="748"/>
            <ac:picMk id="3" creationId="{B0D53495-C97D-F041-9B54-33E9696CD5E9}"/>
          </ac:picMkLst>
        </pc:picChg>
        <pc:picChg chg="add del mod">
          <ac:chgData name="Klimchuk, James A. (GSFC-6710)" userId="3c7ddcf0-7936-4b8e-92ca-a38e77dc2150" providerId="ADAL" clId="{8B477879-A9A2-4628-B593-3A5979229F2B}" dt="2022-05-11T19:48:06.849" v="8185" actId="21"/>
          <ac:picMkLst>
            <pc:docMk/>
            <pc:sldMk cId="171806177" sldId="748"/>
            <ac:picMk id="5" creationId="{E429F2A3-422D-C9CD-AA44-B116F1911A2D}"/>
          </ac:picMkLst>
        </pc:picChg>
        <pc:picChg chg="mod ord">
          <ac:chgData name="Klimchuk, James A. (GSFC-6710)" userId="3c7ddcf0-7936-4b8e-92ca-a38e77dc2150" providerId="ADAL" clId="{8B477879-A9A2-4628-B593-3A5979229F2B}" dt="2022-05-11T19:49:27.945" v="8197" actId="164"/>
          <ac:picMkLst>
            <pc:docMk/>
            <pc:sldMk cId="171806177" sldId="748"/>
            <ac:picMk id="30" creationId="{3CDC5FCB-1A0C-A662-32AA-63A7310398D5}"/>
          </ac:picMkLst>
        </pc:picChg>
        <pc:cxnChg chg="add mod">
          <ac:chgData name="Klimchuk, James A. (GSFC-6710)" userId="3c7ddcf0-7936-4b8e-92ca-a38e77dc2150" providerId="ADAL" clId="{8B477879-A9A2-4628-B593-3A5979229F2B}" dt="2022-05-11T19:39:45.603" v="8089" actId="164"/>
          <ac:cxnSpMkLst>
            <pc:docMk/>
            <pc:sldMk cId="171806177" sldId="748"/>
            <ac:cxnSpMk id="16" creationId="{459E023A-EC62-1A60-A796-174816E9A0B7}"/>
          </ac:cxnSpMkLst>
        </pc:cxnChg>
        <pc:cxnChg chg="add del">
          <ac:chgData name="Klimchuk, James A. (GSFC-6710)" userId="3c7ddcf0-7936-4b8e-92ca-a38e77dc2150" providerId="ADAL" clId="{8B477879-A9A2-4628-B593-3A5979229F2B}" dt="2022-05-11T17:23:59.881" v="4765" actId="11529"/>
          <ac:cxnSpMkLst>
            <pc:docMk/>
            <pc:sldMk cId="171806177" sldId="748"/>
            <ac:cxnSpMk id="18" creationId="{83149673-C3CF-9BA1-D5EA-C1D43D4FB09E}"/>
          </ac:cxnSpMkLst>
        </pc:cxnChg>
        <pc:cxnChg chg="add mod">
          <ac:chgData name="Klimchuk, James A. (GSFC-6710)" userId="3c7ddcf0-7936-4b8e-92ca-a38e77dc2150" providerId="ADAL" clId="{8B477879-A9A2-4628-B593-3A5979229F2B}" dt="2022-05-12T20:28:53.783" v="11799" actId="14100"/>
          <ac:cxnSpMkLst>
            <pc:docMk/>
            <pc:sldMk cId="171806177" sldId="748"/>
            <ac:cxnSpMk id="23" creationId="{F82CB023-3994-2AB8-827C-9A380CA470F6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151763367" sldId="769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372095945" sldId="770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834045254" sldId="774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17329289" sldId="77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789907713" sldId="77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910583340" sldId="778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692676065" sldId="779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984550317" sldId="780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338822534" sldId="781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023860608" sldId="782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41312660" sldId="783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2440509337" sldId="784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256232333" sldId="785"/>
        </pc:sldMkLst>
      </pc:sldChg>
      <pc:sldChg chg="del">
        <pc:chgData name="Klimchuk, James A. (GSFC-6710)" userId="3c7ddcf0-7936-4b8e-92ca-a38e77dc2150" providerId="ADAL" clId="{8B477879-A9A2-4628-B593-3A5979229F2B}" dt="2022-05-12T20:58:20.298" v="12965" actId="2696"/>
        <pc:sldMkLst>
          <pc:docMk/>
          <pc:sldMk cId="4253406240" sldId="785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1044585924" sldId="786"/>
        </pc:sldMkLst>
      </pc:sldChg>
      <pc:sldChg chg="addSp delSp modSp mod modNotesTx">
        <pc:chgData name="Klimchuk, James A. (GSFC-6710)" userId="3c7ddcf0-7936-4b8e-92ca-a38e77dc2150" providerId="ADAL" clId="{8B477879-A9A2-4628-B593-3A5979229F2B}" dt="2022-05-12T21:40:50.888" v="14559" actId="20577"/>
        <pc:sldMkLst>
          <pc:docMk/>
          <pc:sldMk cId="1940072032" sldId="786"/>
        </pc:sldMkLst>
        <pc:spChg chg="mod">
          <ac:chgData name="Klimchuk, James A. (GSFC-6710)" userId="3c7ddcf0-7936-4b8e-92ca-a38e77dc2150" providerId="ADAL" clId="{8B477879-A9A2-4628-B593-3A5979229F2B}" dt="2022-05-11T17:36:50.198" v="5136" actId="1076"/>
          <ac:spMkLst>
            <pc:docMk/>
            <pc:sldMk cId="1940072032" sldId="786"/>
            <ac:spMk id="2" creationId="{768542DA-E3D0-45A2-81A8-7BAE2C3F1B6B}"/>
          </ac:spMkLst>
        </pc:spChg>
        <pc:spChg chg="mod">
          <ac:chgData name="Klimchuk, James A. (GSFC-6710)" userId="3c7ddcf0-7936-4b8e-92ca-a38e77dc2150" providerId="ADAL" clId="{8B477879-A9A2-4628-B593-3A5979229F2B}" dt="2022-05-11T19:42:51.316" v="8161" actId="1076"/>
          <ac:spMkLst>
            <pc:docMk/>
            <pc:sldMk cId="1940072032" sldId="786"/>
            <ac:spMk id="6" creationId="{069D99AA-C73E-4CFB-90DD-793E12F6E3D4}"/>
          </ac:spMkLst>
        </pc:spChg>
        <pc:spChg chg="add mod">
          <ac:chgData name="Klimchuk, James A. (GSFC-6710)" userId="3c7ddcf0-7936-4b8e-92ca-a38e77dc2150" providerId="ADAL" clId="{8B477879-A9A2-4628-B593-3A5979229F2B}" dt="2022-05-11T19:44:06.678" v="8174" actId="1038"/>
          <ac:spMkLst>
            <pc:docMk/>
            <pc:sldMk cId="1940072032" sldId="786"/>
            <ac:spMk id="7" creationId="{5F029F02-42D8-DB52-C2BB-FE5EF6127293}"/>
          </ac:spMkLst>
        </pc:spChg>
        <pc:spChg chg="mod">
          <ac:chgData name="Klimchuk, James A. (GSFC-6710)" userId="3c7ddcf0-7936-4b8e-92ca-a38e77dc2150" providerId="ADAL" clId="{8B477879-A9A2-4628-B593-3A5979229F2B}" dt="2022-05-11T19:43:33.834" v="8164" actId="255"/>
          <ac:spMkLst>
            <pc:docMk/>
            <pc:sldMk cId="1940072032" sldId="786"/>
            <ac:spMk id="8" creationId="{B820F1DE-502B-426D-B72E-44F9A17D9969}"/>
          </ac:spMkLst>
        </pc:spChg>
        <pc:spChg chg="add mod">
          <ac:chgData name="Klimchuk, James A. (GSFC-6710)" userId="3c7ddcf0-7936-4b8e-92ca-a38e77dc2150" providerId="ADAL" clId="{8B477879-A9A2-4628-B593-3A5979229F2B}" dt="2022-05-12T20:52:19.502" v="12739" actId="164"/>
          <ac:spMkLst>
            <pc:docMk/>
            <pc:sldMk cId="1940072032" sldId="786"/>
            <ac:spMk id="10" creationId="{C50EA6CB-AC27-1F20-04DA-D1BC18103B25}"/>
          </ac:spMkLst>
        </pc:spChg>
        <pc:grpChg chg="add mod">
          <ac:chgData name="Klimchuk, James A. (GSFC-6710)" userId="3c7ddcf0-7936-4b8e-92ca-a38e77dc2150" providerId="ADAL" clId="{8B477879-A9A2-4628-B593-3A5979229F2B}" dt="2022-05-12T20:52:19.502" v="12739" actId="164"/>
          <ac:grpSpMkLst>
            <pc:docMk/>
            <pc:sldMk cId="1940072032" sldId="786"/>
            <ac:grpSpMk id="3" creationId="{58ECC3C6-15AF-3B74-4867-5FFF929D1126}"/>
          </ac:grpSpMkLst>
        </pc:grpChg>
        <pc:grpChg chg="add mod">
          <ac:chgData name="Klimchuk, James A. (GSFC-6710)" userId="3c7ddcf0-7936-4b8e-92ca-a38e77dc2150" providerId="ADAL" clId="{8B477879-A9A2-4628-B593-3A5979229F2B}" dt="2022-05-12T20:52:19.502" v="12739" actId="164"/>
          <ac:grpSpMkLst>
            <pc:docMk/>
            <pc:sldMk cId="1940072032" sldId="786"/>
            <ac:grpSpMk id="11" creationId="{BC4C665A-C7FB-867D-BD01-F866A617A9A9}"/>
          </ac:grpSpMkLst>
        </pc:grpChg>
        <pc:picChg chg="mod">
          <ac:chgData name="Klimchuk, James A. (GSFC-6710)" userId="3c7ddcf0-7936-4b8e-92ca-a38e77dc2150" providerId="ADAL" clId="{8B477879-A9A2-4628-B593-3A5979229F2B}" dt="2022-05-11T17:36:32.398" v="5134" actId="164"/>
          <ac:picMkLst>
            <pc:docMk/>
            <pc:sldMk cId="1940072032" sldId="786"/>
            <ac:picMk id="4" creationId="{A784EFDB-2345-4C95-A70D-45D156FDFAB0}"/>
          </ac:picMkLst>
        </pc:picChg>
        <pc:picChg chg="add del">
          <ac:chgData name="Klimchuk, James A. (GSFC-6710)" userId="3c7ddcf0-7936-4b8e-92ca-a38e77dc2150" providerId="ADAL" clId="{8B477879-A9A2-4628-B593-3A5979229F2B}" dt="2022-05-12T20:41:35.357" v="12300"/>
          <ac:picMkLst>
            <pc:docMk/>
            <pc:sldMk cId="1940072032" sldId="786"/>
            <ac:picMk id="9" creationId="{275027D9-66C3-DB7C-B062-B2F10B9EFDF7}"/>
          </ac:picMkLst>
        </pc:picChg>
        <pc:cxnChg chg="mod">
          <ac:chgData name="Klimchuk, James A. (GSFC-6710)" userId="3c7ddcf0-7936-4b8e-92ca-a38e77dc2150" providerId="ADAL" clId="{8B477879-A9A2-4628-B593-3A5979229F2B}" dt="2022-05-11T17:36:32.398" v="5134" actId="164"/>
          <ac:cxnSpMkLst>
            <pc:docMk/>
            <pc:sldMk cId="1940072032" sldId="786"/>
            <ac:cxnSpMk id="5" creationId="{DF9E536E-1A36-4498-8E98-6905A2451B97}"/>
          </ac:cxnSpMkLst>
        </pc:cxnChg>
      </pc:sldChg>
      <pc:sldChg chg="del">
        <pc:chgData name="Klimchuk, James A. (GSFC-6710)" userId="3c7ddcf0-7936-4b8e-92ca-a38e77dc2150" providerId="ADAL" clId="{8B477879-A9A2-4628-B593-3A5979229F2B}" dt="2022-05-11T17:15:20.734" v="4551" actId="2696"/>
        <pc:sldMkLst>
          <pc:docMk/>
          <pc:sldMk cId="2218669260" sldId="786"/>
        </pc:sldMkLst>
      </pc:sldChg>
      <pc:sldChg chg="del">
        <pc:chgData name="Klimchuk, James A. (GSFC-6710)" userId="3c7ddcf0-7936-4b8e-92ca-a38e77dc2150" providerId="ADAL" clId="{8B477879-A9A2-4628-B593-3A5979229F2B}" dt="2022-05-03T17:34:25.944" v="85" actId="2696"/>
        <pc:sldMkLst>
          <pc:docMk/>
          <pc:sldMk cId="3003029101" sldId="788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2875454771" sldId="800"/>
        </pc:sldMkLst>
      </pc:sldChg>
      <pc:sldChg chg="del">
        <pc:chgData name="Klimchuk, James A. (GSFC-6710)" userId="3c7ddcf0-7936-4b8e-92ca-a38e77dc2150" providerId="ADAL" clId="{8B477879-A9A2-4628-B593-3A5979229F2B}" dt="2022-05-11T20:00:09.848" v="8353" actId="2696"/>
        <pc:sldMkLst>
          <pc:docMk/>
          <pc:sldMk cId="1958104946" sldId="801"/>
        </pc:sldMkLst>
      </pc:sldChg>
      <pc:sldChg chg="addSp modSp new mod">
        <pc:chgData name="Klimchuk, James A. (GSFC-6710)" userId="3c7ddcf0-7936-4b8e-92ca-a38e77dc2150" providerId="ADAL" clId="{8B477879-A9A2-4628-B593-3A5979229F2B}" dt="2022-05-11T18:19:22.463" v="6006" actId="1076"/>
        <pc:sldMkLst>
          <pc:docMk/>
          <pc:sldMk cId="4172759227" sldId="802"/>
        </pc:sldMkLst>
        <pc:spChg chg="add mod">
          <ac:chgData name="Klimchuk, James A. (GSFC-6710)" userId="3c7ddcf0-7936-4b8e-92ca-a38e77dc2150" providerId="ADAL" clId="{8B477879-A9A2-4628-B593-3A5979229F2B}" dt="2022-05-11T14:24:22.002" v="2775" actId="1035"/>
          <ac:spMkLst>
            <pc:docMk/>
            <pc:sldMk cId="4172759227" sldId="802"/>
            <ac:spMk id="4" creationId="{EAB46FD6-6D23-1547-3A62-D8A4F35C24AF}"/>
          </ac:spMkLst>
        </pc:spChg>
        <pc:spChg chg="add mod">
          <ac:chgData name="Klimchuk, James A. (GSFC-6710)" userId="3c7ddcf0-7936-4b8e-92ca-a38e77dc2150" providerId="ADAL" clId="{8B477879-A9A2-4628-B593-3A5979229F2B}" dt="2022-05-11T18:19:22.463" v="6006" actId="1076"/>
          <ac:spMkLst>
            <pc:docMk/>
            <pc:sldMk cId="4172759227" sldId="802"/>
            <ac:spMk id="5" creationId="{B622DCCF-0A02-29CE-5E11-6B73CD016423}"/>
          </ac:spMkLst>
        </pc:spChg>
        <pc:picChg chg="add mod">
          <ac:chgData name="Klimchuk, James A. (GSFC-6710)" userId="3c7ddcf0-7936-4b8e-92ca-a38e77dc2150" providerId="ADAL" clId="{8B477879-A9A2-4628-B593-3A5979229F2B}" dt="2022-05-11T14:24:12.188" v="2762" actId="1076"/>
          <ac:picMkLst>
            <pc:docMk/>
            <pc:sldMk cId="4172759227" sldId="802"/>
            <ac:picMk id="3" creationId="{5FE255E7-25A9-9BF8-51FE-2FBEACA9FCC1}"/>
          </ac:picMkLst>
        </pc:picChg>
      </pc:sldChg>
      <pc:sldChg chg="addSp modSp new mod modNotesTx">
        <pc:chgData name="Klimchuk, James A. (GSFC-6710)" userId="3c7ddcf0-7936-4b8e-92ca-a38e77dc2150" providerId="ADAL" clId="{8B477879-A9A2-4628-B593-3A5979229F2B}" dt="2022-05-12T19:51:33.511" v="9069" actId="20577"/>
        <pc:sldMkLst>
          <pc:docMk/>
          <pc:sldMk cId="4154767922" sldId="803"/>
        </pc:sldMkLst>
        <pc:spChg chg="add mod">
          <ac:chgData name="Klimchuk, James A. (GSFC-6710)" userId="3c7ddcf0-7936-4b8e-92ca-a38e77dc2150" providerId="ADAL" clId="{8B477879-A9A2-4628-B593-3A5979229F2B}" dt="2022-05-11T14:28:22.343" v="2969" actId="1076"/>
          <ac:spMkLst>
            <pc:docMk/>
            <pc:sldMk cId="4154767922" sldId="803"/>
            <ac:spMk id="4" creationId="{52230D48-8AB0-6E46-200E-FFE1D196AED2}"/>
          </ac:spMkLst>
        </pc:spChg>
        <pc:spChg chg="add mod">
          <ac:chgData name="Klimchuk, James A. (GSFC-6710)" userId="3c7ddcf0-7936-4b8e-92ca-a38e77dc2150" providerId="ADAL" clId="{8B477879-A9A2-4628-B593-3A5979229F2B}" dt="2022-05-11T18:21:20.902" v="6015" actId="1038"/>
          <ac:spMkLst>
            <pc:docMk/>
            <pc:sldMk cId="4154767922" sldId="803"/>
            <ac:spMk id="5" creationId="{03FE7EDD-5E76-9E84-3FD5-9124AD93D20B}"/>
          </ac:spMkLst>
        </pc:spChg>
        <pc:picChg chg="add mod">
          <ac:chgData name="Klimchuk, James A. (GSFC-6710)" userId="3c7ddcf0-7936-4b8e-92ca-a38e77dc2150" providerId="ADAL" clId="{8B477879-A9A2-4628-B593-3A5979229F2B}" dt="2022-05-11T18:21:12.736" v="6011" actId="1076"/>
          <ac:picMkLst>
            <pc:docMk/>
            <pc:sldMk cId="4154767922" sldId="803"/>
            <ac:picMk id="3" creationId="{43AFDC60-30E1-961D-594B-DC8C232A5A5A}"/>
          </ac:picMkLst>
        </pc:picChg>
      </pc:sldChg>
      <pc:sldChg chg="addSp modSp new mod ord modNotesTx">
        <pc:chgData name="Klimchuk, James A. (GSFC-6710)" userId="3c7ddcf0-7936-4b8e-92ca-a38e77dc2150" providerId="ADAL" clId="{8B477879-A9A2-4628-B593-3A5979229F2B}" dt="2022-05-12T20:12:26.967" v="10534" actId="20577"/>
        <pc:sldMkLst>
          <pc:docMk/>
          <pc:sldMk cId="2645686775" sldId="804"/>
        </pc:sldMkLst>
        <pc:spChg chg="add mod">
          <ac:chgData name="Klimchuk, James A. (GSFC-6710)" userId="3c7ddcf0-7936-4b8e-92ca-a38e77dc2150" providerId="ADAL" clId="{8B477879-A9A2-4628-B593-3A5979229F2B}" dt="2022-05-12T20:10:41.649" v="10366" actId="20577"/>
          <ac:spMkLst>
            <pc:docMk/>
            <pc:sldMk cId="2645686775" sldId="804"/>
            <ac:spMk id="2" creationId="{D9AD66FF-91AF-C339-2815-68684FB5D9DE}"/>
          </ac:spMkLst>
        </pc:spChg>
        <pc:picChg chg="add mod">
          <ac:chgData name="Klimchuk, James A. (GSFC-6710)" userId="3c7ddcf0-7936-4b8e-92ca-a38e77dc2150" providerId="ADAL" clId="{8B477879-A9A2-4628-B593-3A5979229F2B}" dt="2022-05-12T20:09:49.926" v="10348" actId="1038"/>
          <ac:picMkLst>
            <pc:docMk/>
            <pc:sldMk cId="2645686775" sldId="804"/>
            <ac:picMk id="3" creationId="{CE178201-EFA7-EF32-96E3-130DC9FE4AF5}"/>
          </ac:picMkLst>
        </pc:picChg>
      </pc:sldChg>
      <pc:sldChg chg="addSp delSp modSp new mod modNotesTx">
        <pc:chgData name="Klimchuk, James A. (GSFC-6710)" userId="3c7ddcf0-7936-4b8e-92ca-a38e77dc2150" providerId="ADAL" clId="{8B477879-A9A2-4628-B593-3A5979229F2B}" dt="2022-05-12T19:56:59.876" v="9620" actId="20577"/>
        <pc:sldMkLst>
          <pc:docMk/>
          <pc:sldMk cId="3462107135" sldId="805"/>
        </pc:sldMkLst>
        <pc:spChg chg="add del mod">
          <ac:chgData name="Klimchuk, James A. (GSFC-6710)" userId="3c7ddcf0-7936-4b8e-92ca-a38e77dc2150" providerId="ADAL" clId="{8B477879-A9A2-4628-B593-3A5979229F2B}" dt="2022-05-05T15:46:36.023" v="1922" actId="767"/>
          <ac:spMkLst>
            <pc:docMk/>
            <pc:sldMk cId="3462107135" sldId="805"/>
            <ac:spMk id="2" creationId="{4248D847-3F98-D88B-DC70-2AC8508D7E52}"/>
          </ac:spMkLst>
        </pc:spChg>
        <pc:spChg chg="add mod">
          <ac:chgData name="Klimchuk, James A. (GSFC-6710)" userId="3c7ddcf0-7936-4b8e-92ca-a38e77dc2150" providerId="ADAL" clId="{8B477879-A9A2-4628-B593-3A5979229F2B}" dt="2022-05-11T18:23:12.036" v="6032" actId="1035"/>
          <ac:spMkLst>
            <pc:docMk/>
            <pc:sldMk cId="3462107135" sldId="805"/>
            <ac:spMk id="3" creationId="{A226EF21-A640-FE86-A338-C537CCB9045A}"/>
          </ac:spMkLst>
        </pc:spChg>
        <pc:spChg chg="add del mod">
          <ac:chgData name="Klimchuk, James A. (GSFC-6710)" userId="3c7ddcf0-7936-4b8e-92ca-a38e77dc2150" providerId="ADAL" clId="{8B477879-A9A2-4628-B593-3A5979229F2B}" dt="2022-05-05T15:48:08.304" v="1967" actId="21"/>
          <ac:spMkLst>
            <pc:docMk/>
            <pc:sldMk cId="3462107135" sldId="805"/>
            <ac:spMk id="4" creationId="{E72FF8F1-80D8-55F8-CDD8-CB2EADCC9C88}"/>
          </ac:spMkLst>
        </pc:spChg>
        <pc:spChg chg="add mod">
          <ac:chgData name="Klimchuk, James A. (GSFC-6710)" userId="3c7ddcf0-7936-4b8e-92ca-a38e77dc2150" providerId="ADAL" clId="{8B477879-A9A2-4628-B593-3A5979229F2B}" dt="2022-05-11T18:24:17.392" v="6056" actId="20577"/>
          <ac:spMkLst>
            <pc:docMk/>
            <pc:sldMk cId="3462107135" sldId="805"/>
            <ac:spMk id="5" creationId="{6992773D-D7AD-99FD-084D-2545B78BE17D}"/>
          </ac:spMkLst>
        </pc:spChg>
      </pc:sldChg>
      <pc:sldChg chg="addSp delSp modSp new mod modNotesTx">
        <pc:chgData name="Klimchuk, James A. (GSFC-6710)" userId="3c7ddcf0-7936-4b8e-92ca-a38e77dc2150" providerId="ADAL" clId="{8B477879-A9A2-4628-B593-3A5979229F2B}" dt="2022-05-12T21:06:52.282" v="13656" actId="1036"/>
        <pc:sldMkLst>
          <pc:docMk/>
          <pc:sldMk cId="2339309863" sldId="806"/>
        </pc:sldMkLst>
        <pc:spChg chg="add del mod">
          <ac:chgData name="Klimchuk, James A. (GSFC-6710)" userId="3c7ddcf0-7936-4b8e-92ca-a38e77dc2150" providerId="ADAL" clId="{8B477879-A9A2-4628-B593-3A5979229F2B}" dt="2022-05-11T14:13:07.328" v="2164"/>
          <ac:spMkLst>
            <pc:docMk/>
            <pc:sldMk cId="2339309863" sldId="806"/>
            <ac:spMk id="2" creationId="{66A7CF52-7D6C-2DD4-6925-9123231DDFD1}"/>
          </ac:spMkLst>
        </pc:spChg>
        <pc:spChg chg="add mod">
          <ac:chgData name="Klimchuk, James A. (GSFC-6710)" userId="3c7ddcf0-7936-4b8e-92ca-a38e77dc2150" providerId="ADAL" clId="{8B477879-A9A2-4628-B593-3A5979229F2B}" dt="2022-05-11T18:17:56.102" v="6001" actId="2710"/>
          <ac:spMkLst>
            <pc:docMk/>
            <pc:sldMk cId="2339309863" sldId="806"/>
            <ac:spMk id="3" creationId="{3D3C6F16-765A-5956-C4D3-E321D0592B8A}"/>
          </ac:spMkLst>
        </pc:spChg>
        <pc:spChg chg="add mod">
          <ac:chgData name="Klimchuk, James A. (GSFC-6710)" userId="3c7ddcf0-7936-4b8e-92ca-a38e77dc2150" providerId="ADAL" clId="{8B477879-A9A2-4628-B593-3A5979229F2B}" dt="2022-05-12T21:06:47.674" v="13655" actId="1036"/>
          <ac:spMkLst>
            <pc:docMk/>
            <pc:sldMk cId="2339309863" sldId="806"/>
            <ac:spMk id="4" creationId="{EA177914-7255-F57A-AB2E-A15253652912}"/>
          </ac:spMkLst>
        </pc:spChg>
        <pc:spChg chg="add mod">
          <ac:chgData name="Klimchuk, James A. (GSFC-6710)" userId="3c7ddcf0-7936-4b8e-92ca-a38e77dc2150" providerId="ADAL" clId="{8B477879-A9A2-4628-B593-3A5979229F2B}" dt="2022-05-12T21:06:52.282" v="13656" actId="1036"/>
          <ac:spMkLst>
            <pc:docMk/>
            <pc:sldMk cId="2339309863" sldId="806"/>
            <ac:spMk id="5" creationId="{95705542-2E02-6B16-AD9A-0AE6F96EC89A}"/>
          </ac:spMkLst>
        </pc:spChg>
        <pc:grpChg chg="add mod">
          <ac:chgData name="Klimchuk, James A. (GSFC-6710)" userId="3c7ddcf0-7936-4b8e-92ca-a38e77dc2150" providerId="ADAL" clId="{8B477879-A9A2-4628-B593-3A5979229F2B}" dt="2022-05-11T18:18:29.452" v="6004" actId="1076"/>
          <ac:grpSpMkLst>
            <pc:docMk/>
            <pc:sldMk cId="2339309863" sldId="806"/>
            <ac:grpSpMk id="2" creationId="{58D7093D-729B-287F-BDF4-92A42CA195E8}"/>
          </ac:grpSpMkLst>
        </pc:grpChg>
      </pc:sldChg>
      <pc:sldChg chg="add del">
        <pc:chgData name="Klimchuk, James A. (GSFC-6710)" userId="3c7ddcf0-7936-4b8e-92ca-a38e77dc2150" providerId="ADAL" clId="{8B477879-A9A2-4628-B593-3A5979229F2B}" dt="2022-05-11T18:46:01.826" v="6576" actId="2696"/>
        <pc:sldMkLst>
          <pc:docMk/>
          <pc:sldMk cId="92434694" sldId="807"/>
        </pc:sldMkLst>
      </pc:sldChg>
      <pc:sldChg chg="addSp delSp modSp mod">
        <pc:chgData name="Klimchuk, James A. (GSFC-6710)" userId="3c7ddcf0-7936-4b8e-92ca-a38e77dc2150" providerId="ADAL" clId="{8B477879-A9A2-4628-B593-3A5979229F2B}" dt="2022-05-12T20:10:12.916" v="10362" actId="20577"/>
        <pc:sldMkLst>
          <pc:docMk/>
          <pc:sldMk cId="2307082514" sldId="808"/>
        </pc:sldMkLst>
        <pc:spChg chg="mod">
          <ac:chgData name="Klimchuk, James A. (GSFC-6710)" userId="3c7ddcf0-7936-4b8e-92ca-a38e77dc2150" providerId="ADAL" clId="{8B477879-A9A2-4628-B593-3A5979229F2B}" dt="2022-05-12T20:10:12.916" v="10362" actId="20577"/>
          <ac:spMkLst>
            <pc:docMk/>
            <pc:sldMk cId="2307082514" sldId="808"/>
            <ac:spMk id="3" creationId="{3D3C6F16-765A-5956-C4D3-E321D0592B8A}"/>
          </ac:spMkLst>
        </pc:spChg>
        <pc:spChg chg="add del mod">
          <ac:chgData name="Klimchuk, James A. (GSFC-6710)" userId="3c7ddcf0-7936-4b8e-92ca-a38e77dc2150" providerId="ADAL" clId="{8B477879-A9A2-4628-B593-3A5979229F2B}" dt="2022-05-11T17:40:30.998" v="5237" actId="21"/>
          <ac:spMkLst>
            <pc:docMk/>
            <pc:sldMk cId="2307082514" sldId="808"/>
            <ac:spMk id="4" creationId="{CC7B534A-5CE8-EC98-3037-3FC6AE1980D4}"/>
          </ac:spMkLst>
        </pc:spChg>
      </pc:sldChg>
      <pc:sldChg chg="del">
        <pc:chgData name="Klimchuk, James A. (GSFC-6710)" userId="3c7ddcf0-7936-4b8e-92ca-a38e77dc2150" providerId="ADAL" clId="{8B477879-A9A2-4628-B593-3A5979229F2B}" dt="2022-05-11T18:05:51.463" v="5924" actId="2696"/>
        <pc:sldMkLst>
          <pc:docMk/>
          <pc:sldMk cId="4078166124" sldId="809"/>
        </pc:sldMkLst>
      </pc:sldChg>
      <pc:sldChg chg="addSp modSp mod">
        <pc:chgData name="Klimchuk, James A. (GSFC-6710)" userId="3c7ddcf0-7936-4b8e-92ca-a38e77dc2150" providerId="ADAL" clId="{8B477879-A9A2-4628-B593-3A5979229F2B}" dt="2022-05-11T20:16:54.740" v="8604" actId="1076"/>
        <pc:sldMkLst>
          <pc:docMk/>
          <pc:sldMk cId="1324688902" sldId="810"/>
        </pc:sldMkLst>
        <pc:spChg chg="mod">
          <ac:chgData name="Klimchuk, James A. (GSFC-6710)" userId="3c7ddcf0-7936-4b8e-92ca-a38e77dc2150" providerId="ADAL" clId="{8B477879-A9A2-4628-B593-3A5979229F2B}" dt="2022-05-11T20:16:54.740" v="8604" actId="1076"/>
          <ac:spMkLst>
            <pc:docMk/>
            <pc:sldMk cId="1324688902" sldId="810"/>
            <ac:spMk id="3" creationId="{3D3C6F16-765A-5956-C4D3-E321D0592B8A}"/>
          </ac:spMkLst>
        </pc:spChg>
        <pc:spChg chg="add mod">
          <ac:chgData name="Klimchuk, James A. (GSFC-6710)" userId="3c7ddcf0-7936-4b8e-92ca-a38e77dc2150" providerId="ADAL" clId="{8B477879-A9A2-4628-B593-3A5979229F2B}" dt="2022-05-11T20:16:05.554" v="8594" actId="1035"/>
          <ac:spMkLst>
            <pc:docMk/>
            <pc:sldMk cId="1324688902" sldId="810"/>
            <ac:spMk id="4" creationId="{9694D7F8-4CDF-3D46-41AA-837B0E89CF7E}"/>
          </ac:spMkLst>
        </pc:spChg>
      </pc:sldChg>
      <pc:sldChg chg="addSp delSp modSp add mod modNotesTx">
        <pc:chgData name="Klimchuk, James A. (GSFC-6710)" userId="3c7ddcf0-7936-4b8e-92ca-a38e77dc2150" providerId="ADAL" clId="{8B477879-A9A2-4628-B593-3A5979229F2B}" dt="2022-05-12T21:16:54.674" v="14270" actId="20577"/>
        <pc:sldMkLst>
          <pc:docMk/>
          <pc:sldMk cId="2866262532" sldId="811"/>
        </pc:sldMkLst>
        <pc:spChg chg="mod">
          <ac:chgData name="Klimchuk, James A. (GSFC-6710)" userId="3c7ddcf0-7936-4b8e-92ca-a38e77dc2150" providerId="ADAL" clId="{8B477879-A9A2-4628-B593-3A5979229F2B}" dt="2022-05-11T18:49:04.189" v="6665" actId="1037"/>
          <ac:spMkLst>
            <pc:docMk/>
            <pc:sldMk cId="2866262532" sldId="811"/>
            <ac:spMk id="14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4:02.369" v="6522" actId="1036"/>
          <ac:spMkLst>
            <pc:docMk/>
            <pc:sldMk cId="2866262532" sldId="811"/>
            <ac:spMk id="15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4:08.178" v="6530" actId="1036"/>
          <ac:spMkLst>
            <pc:docMk/>
            <pc:sldMk cId="2866262532" sldId="811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20:05:16.924" v="8370" actId="1035"/>
          <ac:spMkLst>
            <pc:docMk/>
            <pc:sldMk cId="2866262532" sldId="811"/>
            <ac:spMk id="17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39:45.433" v="6368" actId="1076"/>
          <ac:spMkLst>
            <pc:docMk/>
            <pc:sldMk cId="2866262532" sldId="811"/>
            <ac:spMk id="19" creationId="{3C655E14-28C9-73BF-0D4E-7BEB129E4E06}"/>
          </ac:spMkLst>
        </pc:spChg>
        <pc:spChg chg="del">
          <ac:chgData name="Klimchuk, James A. (GSFC-6710)" userId="3c7ddcf0-7936-4b8e-92ca-a38e77dc2150" providerId="ADAL" clId="{8B477879-A9A2-4628-B593-3A5979229F2B}" dt="2022-05-11T18:42:05.699" v="6385" actId="21"/>
          <ac:spMkLst>
            <pc:docMk/>
            <pc:sldMk cId="2866262532" sldId="811"/>
            <ac:spMk id="20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2" creationId="{00000000-0000-0000-0000-000000000000}"/>
          </ac:spMkLst>
        </pc:spChg>
        <pc:spChg chg="del mod topLvl">
          <ac:chgData name="Klimchuk, James A. (GSFC-6710)" userId="3c7ddcf0-7936-4b8e-92ca-a38e77dc2150" providerId="ADAL" clId="{8B477879-A9A2-4628-B593-3A5979229F2B}" dt="2022-05-11T18:36:26.996" v="6193" actId="21"/>
          <ac:spMkLst>
            <pc:docMk/>
            <pc:sldMk cId="2866262532" sldId="811"/>
            <ac:spMk id="23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4" creationId="{00000000-0000-0000-0000-000000000000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5" creationId="{60E5EFE1-C56E-FA65-1756-4F193FFA9196}"/>
          </ac:spMkLst>
        </pc:spChg>
        <pc:spChg chg="mod">
          <ac:chgData name="Klimchuk, James A. (GSFC-6710)" userId="3c7ddcf0-7936-4b8e-92ca-a38e77dc2150" providerId="ADAL" clId="{8B477879-A9A2-4628-B593-3A5979229F2B}" dt="2022-05-11T20:04:15.957" v="8362" actId="20577"/>
          <ac:spMkLst>
            <pc:docMk/>
            <pc:sldMk cId="2866262532" sldId="811"/>
            <ac:spMk id="26" creationId="{32C04C25-8E92-468F-68A7-A10889A06FFD}"/>
          </ac:spMkLst>
        </pc:spChg>
        <pc:spChg chg="mod ord topLvl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28" creationId="{723F6E6D-BCFE-A7EE-8751-CC1E11658583}"/>
          </ac:spMkLst>
        </pc:spChg>
        <pc:spChg chg="add mod ord">
          <ac:chgData name="Klimchuk, James A. (GSFC-6710)" userId="3c7ddcf0-7936-4b8e-92ca-a38e77dc2150" providerId="ADAL" clId="{8B477879-A9A2-4628-B593-3A5979229F2B}" dt="2022-05-11T18:44:33.634" v="6533" actId="164"/>
          <ac:spMkLst>
            <pc:docMk/>
            <pc:sldMk cId="2866262532" sldId="811"/>
            <ac:spMk id="39" creationId="{A922523A-87D3-7513-DFD1-CE5F8ABBBDA2}"/>
          </ac:spMkLst>
        </pc:spChg>
        <pc:grpChg chg="mod">
          <ac:chgData name="Klimchuk, James A. (GSFC-6710)" userId="3c7ddcf0-7936-4b8e-92ca-a38e77dc2150" providerId="ADAL" clId="{8B477879-A9A2-4628-B593-3A5979229F2B}" dt="2022-05-11T18:31:50.594" v="6148" actId="165"/>
          <ac:grpSpMkLst>
            <pc:docMk/>
            <pc:sldMk cId="2866262532" sldId="811"/>
            <ac:grpSpMk id="2" creationId="{58241D89-9CBB-D271-AD98-DF5766597A4E}"/>
          </ac:grpSpMkLst>
        </pc:grpChg>
        <pc:grpChg chg="del mod">
          <ac:chgData name="Klimchuk, James A. (GSFC-6710)" userId="3c7ddcf0-7936-4b8e-92ca-a38e77dc2150" providerId="ADAL" clId="{8B477879-A9A2-4628-B593-3A5979229F2B}" dt="2022-05-11T18:32:20.630" v="6164" actId="478"/>
          <ac:grpSpMkLst>
            <pc:docMk/>
            <pc:sldMk cId="2866262532" sldId="811"/>
            <ac:grpSpMk id="6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2:12.462" v="6160" actId="478"/>
          <ac:grpSpMkLst>
            <pc:docMk/>
            <pc:sldMk cId="2866262532" sldId="811"/>
            <ac:grpSpMk id="10" creationId="{00000000-0000-0000-0000-000000000000}"/>
          </ac:grpSpMkLst>
        </pc:grpChg>
        <pc:grpChg chg="del mod">
          <ac:chgData name="Klimchuk, James A. (GSFC-6710)" userId="3c7ddcf0-7936-4b8e-92ca-a38e77dc2150" providerId="ADAL" clId="{8B477879-A9A2-4628-B593-3A5979229F2B}" dt="2022-05-11T18:32:14.664" v="6161" actId="478"/>
          <ac:grpSpMkLst>
            <pc:docMk/>
            <pc:sldMk cId="2866262532" sldId="811"/>
            <ac:grpSpMk id="11" creationId="{00000000-0000-0000-0000-000000000000}"/>
          </ac:grpSpMkLst>
        </pc:grpChg>
        <pc:grpChg chg="del">
          <ac:chgData name="Klimchuk, James A. (GSFC-6710)" userId="3c7ddcf0-7936-4b8e-92ca-a38e77dc2150" providerId="ADAL" clId="{8B477879-A9A2-4628-B593-3A5979229F2B}" dt="2022-05-11T18:31:50.594" v="6148" actId="165"/>
          <ac:grpSpMkLst>
            <pc:docMk/>
            <pc:sldMk cId="2866262532" sldId="811"/>
            <ac:grpSpMk id="12" creationId="{9F3BE027-1894-F5E2-5AF0-D3731E6B828A}"/>
          </ac:grpSpMkLst>
        </pc:grpChg>
        <pc:grpChg chg="add mod">
          <ac:chgData name="Klimchuk, James A. (GSFC-6710)" userId="3c7ddcf0-7936-4b8e-92ca-a38e77dc2150" providerId="ADAL" clId="{8B477879-A9A2-4628-B593-3A5979229F2B}" dt="2022-05-11T18:44:49.250" v="6534" actId="164"/>
          <ac:grpSpMkLst>
            <pc:docMk/>
            <pc:sldMk cId="2866262532" sldId="811"/>
            <ac:grpSpMk id="18" creationId="{71C2409E-DFD2-6ED6-A36A-031428069249}"/>
          </ac:grpSpMkLst>
        </pc:grpChg>
        <pc:grpChg chg="mod topLvl">
          <ac:chgData name="Klimchuk, James A. (GSFC-6710)" userId="3c7ddcf0-7936-4b8e-92ca-a38e77dc2150" providerId="ADAL" clId="{8B477879-A9A2-4628-B593-3A5979229F2B}" dt="2022-05-11T18:44:49.250" v="6534" actId="164"/>
          <ac:grpSpMkLst>
            <pc:docMk/>
            <pc:sldMk cId="2866262532" sldId="811"/>
            <ac:grpSpMk id="27" creationId="{6009B6FE-18F2-A9D8-32A6-7800CCC8994C}"/>
          </ac:grpSpMkLst>
        </pc:grpChg>
        <pc:grpChg chg="add mod">
          <ac:chgData name="Klimchuk, James A. (GSFC-6710)" userId="3c7ddcf0-7936-4b8e-92ca-a38e77dc2150" providerId="ADAL" clId="{8B477879-A9A2-4628-B593-3A5979229F2B}" dt="2022-05-11T18:44:33.634" v="6533" actId="164"/>
          <ac:grpSpMkLst>
            <pc:docMk/>
            <pc:sldMk cId="2866262532" sldId="811"/>
            <ac:grpSpMk id="29" creationId="{0162ED13-C7A7-E781-0454-182395FA7A6E}"/>
          </ac:grpSpMkLst>
        </pc:grpChg>
        <pc:grpChg chg="mod">
          <ac:chgData name="Klimchuk, James A. (GSFC-6710)" userId="3c7ddcf0-7936-4b8e-92ca-a38e77dc2150" providerId="ADAL" clId="{8B477879-A9A2-4628-B593-3A5979229F2B}" dt="2022-05-11T18:31:11.021" v="6144"/>
          <ac:grpSpMkLst>
            <pc:docMk/>
            <pc:sldMk cId="2866262532" sldId="811"/>
            <ac:grpSpMk id="30" creationId="{ACDF9040-79F2-A7DE-1D69-0D48C6609083}"/>
          </ac:grpSpMkLst>
        </pc:grpChg>
        <pc:grpChg chg="mod">
          <ac:chgData name="Klimchuk, James A. (GSFC-6710)" userId="3c7ddcf0-7936-4b8e-92ca-a38e77dc2150" providerId="ADAL" clId="{8B477879-A9A2-4628-B593-3A5979229F2B}" dt="2022-05-11T18:31:11.021" v="6144"/>
          <ac:grpSpMkLst>
            <pc:docMk/>
            <pc:sldMk cId="2866262532" sldId="811"/>
            <ac:grpSpMk id="31" creationId="{2BE3C377-65CB-B08B-D784-F12B3240445C}"/>
          </ac:grpSpMkLst>
        </pc:grpChg>
        <pc:grpChg chg="add mod">
          <ac:chgData name="Klimchuk, James A. (GSFC-6710)" userId="3c7ddcf0-7936-4b8e-92ca-a38e77dc2150" providerId="ADAL" clId="{8B477879-A9A2-4628-B593-3A5979229F2B}" dt="2022-05-11T18:44:52.952" v="6543" actId="1035"/>
          <ac:grpSpMkLst>
            <pc:docMk/>
            <pc:sldMk cId="2866262532" sldId="811"/>
            <ac:grpSpMk id="40" creationId="{928735A4-3B35-E3AB-2181-6C44EAE3535D}"/>
          </ac:grpSpMkLst>
        </pc:grpChg>
        <pc:picChg chg="del mod">
          <ac:chgData name="Klimchuk, James A. (GSFC-6710)" userId="3c7ddcf0-7936-4b8e-92ca-a38e77dc2150" providerId="ADAL" clId="{8B477879-A9A2-4628-B593-3A5979229F2B}" dt="2022-05-11T18:32:17.699" v="6163" actId="478"/>
          <ac:picMkLst>
            <pc:docMk/>
            <pc:sldMk cId="2866262532" sldId="811"/>
            <ac:picMk id="3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20.630" v="6164" actId="478"/>
          <ac:picMkLst>
            <pc:docMk/>
            <pc:sldMk cId="2866262532" sldId="811"/>
            <ac:picMk id="4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22.683" v="6165" actId="478"/>
          <ac:picMkLst>
            <pc:docMk/>
            <pc:sldMk cId="2866262532" sldId="811"/>
            <ac:picMk id="5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0.472" v="6159" actId="478"/>
          <ac:picMkLst>
            <pc:docMk/>
            <pc:sldMk cId="2866262532" sldId="811"/>
            <ac:picMk id="7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2.462" v="6160" actId="478"/>
          <ac:picMkLst>
            <pc:docMk/>
            <pc:sldMk cId="2866262532" sldId="811"/>
            <ac:picMk id="8" creationId="{00000000-0000-0000-0000-000000000000}"/>
          </ac:picMkLst>
        </pc:picChg>
        <pc:picChg chg="del mod">
          <ac:chgData name="Klimchuk, James A. (GSFC-6710)" userId="3c7ddcf0-7936-4b8e-92ca-a38e77dc2150" providerId="ADAL" clId="{8B477879-A9A2-4628-B593-3A5979229F2B}" dt="2022-05-11T18:32:14.664" v="6161" actId="478"/>
          <ac:picMkLst>
            <pc:docMk/>
            <pc:sldMk cId="2866262532" sldId="811"/>
            <ac:picMk id="9" creationId="{00000000-0000-0000-0000-000000000000}"/>
          </ac:picMkLst>
        </pc:picChg>
        <pc:picChg chg="del">
          <ac:chgData name="Klimchuk, James A. (GSFC-6710)" userId="3c7ddcf0-7936-4b8e-92ca-a38e77dc2150" providerId="ADAL" clId="{8B477879-A9A2-4628-B593-3A5979229F2B}" dt="2022-05-11T18:33:35.374" v="6171" actId="21"/>
          <ac:picMkLst>
            <pc:docMk/>
            <pc:sldMk cId="2866262532" sldId="811"/>
            <ac:picMk id="13" creationId="{00000000-0000-0000-0000-000000000000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2" creationId="{A51A79A3-F7A2-26E9-BCF1-012B2B1099BE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3" creationId="{8AF661D4-4601-8FDF-0480-254C38AD4459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4" creationId="{440864EF-DBCA-1745-21DD-A6FEF1F6424B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5" creationId="{F716C4F5-15DB-CB93-603A-ACF512419DA3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6" creationId="{027F5396-61A7-32D4-7587-08BC1AE73AF6}"/>
          </ac:picMkLst>
        </pc:picChg>
        <pc:picChg chg="mod">
          <ac:chgData name="Klimchuk, James A. (GSFC-6710)" userId="3c7ddcf0-7936-4b8e-92ca-a38e77dc2150" providerId="ADAL" clId="{8B477879-A9A2-4628-B593-3A5979229F2B}" dt="2022-05-11T18:31:11.021" v="6144"/>
          <ac:picMkLst>
            <pc:docMk/>
            <pc:sldMk cId="2866262532" sldId="811"/>
            <ac:picMk id="37" creationId="{194D7024-2DD4-2F94-C545-6686FCA7F064}"/>
          </ac:picMkLst>
        </pc:picChg>
        <pc:picChg chg="add mod">
          <ac:chgData name="Klimchuk, James A. (GSFC-6710)" userId="3c7ddcf0-7936-4b8e-92ca-a38e77dc2150" providerId="ADAL" clId="{8B477879-A9A2-4628-B593-3A5979229F2B}" dt="2022-05-11T18:38:28.622" v="6348" actId="1037"/>
          <ac:picMkLst>
            <pc:docMk/>
            <pc:sldMk cId="2866262532" sldId="811"/>
            <ac:picMk id="38" creationId="{06B028A7-41FC-3C40-5D14-561380995921}"/>
          </ac:picMkLst>
        </pc:picChg>
        <pc:cxnChg chg="mod">
          <ac:chgData name="Klimchuk, James A. (GSFC-6710)" userId="3c7ddcf0-7936-4b8e-92ca-a38e77dc2150" providerId="ADAL" clId="{8B477879-A9A2-4628-B593-3A5979229F2B}" dt="2022-05-11T20:05:22.505" v="8379" actId="1038"/>
          <ac:cxnSpMkLst>
            <pc:docMk/>
            <pc:sldMk cId="2866262532" sldId="811"/>
            <ac:cxnSpMk id="21" creationId="{00000000-0000-0000-0000-000000000000}"/>
          </ac:cxnSpMkLst>
        </pc:cxnChg>
      </pc:sldChg>
      <pc:sldChg chg="addSp delSp modSp add mod modNotesTx">
        <pc:chgData name="Klimchuk, James A. (GSFC-6710)" userId="3c7ddcf0-7936-4b8e-92ca-a38e77dc2150" providerId="ADAL" clId="{8B477879-A9A2-4628-B593-3A5979229F2B}" dt="2022-05-12T21:19:20.569" v="14464" actId="20577"/>
        <pc:sldMkLst>
          <pc:docMk/>
          <pc:sldMk cId="3584301303" sldId="812"/>
        </pc:sldMkLst>
        <pc:spChg chg="mod">
          <ac:chgData name="Klimchuk, James A. (GSFC-6710)" userId="3c7ddcf0-7936-4b8e-92ca-a38e77dc2150" providerId="ADAL" clId="{8B477879-A9A2-4628-B593-3A5979229F2B}" dt="2022-05-11T18:57:03.763" v="6769" actId="1038"/>
          <ac:spMkLst>
            <pc:docMk/>
            <pc:sldMk cId="3584301303" sldId="812"/>
            <ac:spMk id="14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5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6" creationId="{00000000-0000-0000-0000-000000000000}"/>
          </ac:spMkLst>
        </pc:spChg>
        <pc:spChg chg="mod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7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46:45.198" v="6581" actId="165"/>
          <ac:spMkLst>
            <pc:docMk/>
            <pc:sldMk cId="3584301303" sldId="812"/>
            <ac:spMk id="19" creationId="{3C655E14-28C9-73BF-0D4E-7BEB129E4E06}"/>
          </ac:spMkLst>
        </pc:spChg>
        <pc:spChg chg="mod topLvl">
          <ac:chgData name="Klimchuk, James A. (GSFC-6710)" userId="3c7ddcf0-7936-4b8e-92ca-a38e77dc2150" providerId="ADAL" clId="{8B477879-A9A2-4628-B593-3A5979229F2B}" dt="2022-05-11T18:51:18.189" v="6706" actId="20577"/>
          <ac:spMkLst>
            <pc:docMk/>
            <pc:sldMk cId="3584301303" sldId="812"/>
            <ac:spMk id="22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18:51:24.271" v="6712" actId="20577"/>
          <ac:spMkLst>
            <pc:docMk/>
            <pc:sldMk cId="3584301303" sldId="812"/>
            <ac:spMk id="24" creationId="{00000000-0000-0000-0000-000000000000}"/>
          </ac:spMkLst>
        </pc:spChg>
        <pc:spChg chg="mod topLvl">
          <ac:chgData name="Klimchuk, James A. (GSFC-6710)" userId="3c7ddcf0-7936-4b8e-92ca-a38e77dc2150" providerId="ADAL" clId="{8B477879-A9A2-4628-B593-3A5979229F2B}" dt="2022-05-11T20:06:14.590" v="8390" actId="20577"/>
          <ac:spMkLst>
            <pc:docMk/>
            <pc:sldMk cId="3584301303" sldId="812"/>
            <ac:spMk id="25" creationId="{60E5EFE1-C56E-FA65-1756-4F193FFA9196}"/>
          </ac:spMkLst>
        </pc:spChg>
        <pc:spChg chg="mod">
          <ac:chgData name="Klimchuk, James A. (GSFC-6710)" userId="3c7ddcf0-7936-4b8e-92ca-a38e77dc2150" providerId="ADAL" clId="{8B477879-A9A2-4628-B593-3A5979229F2B}" dt="2022-05-11T19:04:35.961" v="6962" actId="20577"/>
          <ac:spMkLst>
            <pc:docMk/>
            <pc:sldMk cId="3584301303" sldId="812"/>
            <ac:spMk id="26" creationId="{32C04C25-8E92-468F-68A7-A10889A06FFD}"/>
          </ac:spMkLst>
        </pc:spChg>
        <pc:spChg chg="mod topLvl">
          <ac:chgData name="Klimchuk, James A. (GSFC-6710)" userId="3c7ddcf0-7936-4b8e-92ca-a38e77dc2150" providerId="ADAL" clId="{8B477879-A9A2-4628-B593-3A5979229F2B}" dt="2022-05-11T20:06:27.191" v="8402" actId="1037"/>
          <ac:spMkLst>
            <pc:docMk/>
            <pc:sldMk cId="3584301303" sldId="812"/>
            <ac:spMk id="28" creationId="{723F6E6D-BCFE-A7EE-8751-CC1E11658583}"/>
          </ac:spMkLst>
        </pc:spChg>
        <pc:spChg chg="mod topLvl">
          <ac:chgData name="Klimchuk, James A. (GSFC-6710)" userId="3c7ddcf0-7936-4b8e-92ca-a38e77dc2150" providerId="ADAL" clId="{8B477879-A9A2-4628-B593-3A5979229F2B}" dt="2022-05-11T18:51:28.999" v="6717" actId="20577"/>
          <ac:spMkLst>
            <pc:docMk/>
            <pc:sldMk cId="3584301303" sldId="812"/>
            <ac:spMk id="39" creationId="{A922523A-87D3-7513-DFD1-CE5F8ABBBDA2}"/>
          </ac:spMkLst>
        </pc:spChg>
        <pc:grpChg chg="mod topLvl">
          <ac:chgData name="Klimchuk, James A. (GSFC-6710)" userId="3c7ddcf0-7936-4b8e-92ca-a38e77dc2150" providerId="ADAL" clId="{8B477879-A9A2-4628-B593-3A5979229F2B}" dt="2022-05-11T20:05:33.582" v="8387" actId="1035"/>
          <ac:grpSpMkLst>
            <pc:docMk/>
            <pc:sldMk cId="3584301303" sldId="812"/>
            <ac:grpSpMk id="2" creationId="{58241D89-9CBB-D271-AD98-DF5766597A4E}"/>
          </ac:grpSpMkLst>
        </pc:grpChg>
        <pc:grpChg chg="add del mod topLvl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18" creationId="{71C2409E-DFD2-6ED6-A36A-031428069249}"/>
          </ac:grpSpMkLst>
        </pc:grpChg>
        <pc:grpChg chg="add del mod topLvl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27" creationId="{6009B6FE-18F2-A9D8-32A6-7800CCC8994C}"/>
          </ac:grpSpMkLst>
        </pc:grpChg>
        <pc:grpChg chg="del mod topLvl">
          <ac:chgData name="Klimchuk, James A. (GSFC-6710)" userId="3c7ddcf0-7936-4b8e-92ca-a38e77dc2150" providerId="ADAL" clId="{8B477879-A9A2-4628-B593-3A5979229F2B}" dt="2022-05-11T18:46:55.531" v="6582" actId="21"/>
          <ac:grpSpMkLst>
            <pc:docMk/>
            <pc:sldMk cId="3584301303" sldId="812"/>
            <ac:grpSpMk id="29" creationId="{0162ED13-C7A7-E781-0454-182395FA7A6E}"/>
          </ac:grpSpMkLst>
        </pc:grpChg>
        <pc:grpChg chg="mod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30" creationId="{ACDF9040-79F2-A7DE-1D69-0D48C6609083}"/>
          </ac:grpSpMkLst>
        </pc:grpChg>
        <pc:grpChg chg="mod">
          <ac:chgData name="Klimchuk, James A. (GSFC-6710)" userId="3c7ddcf0-7936-4b8e-92ca-a38e77dc2150" providerId="ADAL" clId="{8B477879-A9A2-4628-B593-3A5979229F2B}" dt="2022-05-11T18:46:45.198" v="6581" actId="165"/>
          <ac:grpSpMkLst>
            <pc:docMk/>
            <pc:sldMk cId="3584301303" sldId="812"/>
            <ac:grpSpMk id="31" creationId="{2BE3C377-65CB-B08B-D784-F12B3240445C}"/>
          </ac:grpSpMkLst>
        </pc:grpChg>
        <pc:grpChg chg="del">
          <ac:chgData name="Klimchuk, James A. (GSFC-6710)" userId="3c7ddcf0-7936-4b8e-92ca-a38e77dc2150" providerId="ADAL" clId="{8B477879-A9A2-4628-B593-3A5979229F2B}" dt="2022-05-11T18:46:34.146" v="6578" actId="165"/>
          <ac:grpSpMkLst>
            <pc:docMk/>
            <pc:sldMk cId="3584301303" sldId="812"/>
            <ac:grpSpMk id="40" creationId="{928735A4-3B35-E3AB-2181-6C44EAE3535D}"/>
          </ac:grpSpMkLst>
        </pc:grpChg>
        <pc:grpChg chg="add mod ord">
          <ac:chgData name="Klimchuk, James A. (GSFC-6710)" userId="3c7ddcf0-7936-4b8e-92ca-a38e77dc2150" providerId="ADAL" clId="{8B477879-A9A2-4628-B593-3A5979229F2B}" dt="2022-05-11T18:49:51.984" v="6697" actId="1037"/>
          <ac:grpSpMkLst>
            <pc:docMk/>
            <pc:sldMk cId="3584301303" sldId="812"/>
            <ac:grpSpMk id="41" creationId="{EE01F097-50A6-5AED-0746-55D927A7770B}"/>
          </ac:grpSpMkLst>
        </pc:grpChg>
        <pc:grpChg chg="mod">
          <ac:chgData name="Klimchuk, James A. (GSFC-6710)" userId="3c7ddcf0-7936-4b8e-92ca-a38e77dc2150" providerId="ADAL" clId="{8B477879-A9A2-4628-B593-3A5979229F2B}" dt="2022-05-11T18:47:25.512" v="6588"/>
          <ac:grpSpMkLst>
            <pc:docMk/>
            <pc:sldMk cId="3584301303" sldId="812"/>
            <ac:grpSpMk id="42" creationId="{A728A0E2-DC21-97F0-481F-987F41307AE0}"/>
          </ac:grpSpMkLst>
        </pc:grpChg>
        <pc:grpChg chg="mod">
          <ac:chgData name="Klimchuk, James A. (GSFC-6710)" userId="3c7ddcf0-7936-4b8e-92ca-a38e77dc2150" providerId="ADAL" clId="{8B477879-A9A2-4628-B593-3A5979229F2B}" dt="2022-05-11T18:47:25.512" v="6588"/>
          <ac:grpSpMkLst>
            <pc:docMk/>
            <pc:sldMk cId="3584301303" sldId="812"/>
            <ac:grpSpMk id="43" creationId="{AAB088AB-9F54-6B52-6A2F-98D25E1443B5}"/>
          </ac:grpSpMkLst>
        </pc:grp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2" creationId="{A51A79A3-F7A2-26E9-BCF1-012B2B1099BE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3" creationId="{8AF661D4-4601-8FDF-0480-254C38AD4459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4" creationId="{440864EF-DBCA-1745-21DD-A6FEF1F6424B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5" creationId="{F716C4F5-15DB-CB93-603A-ACF512419DA3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6" creationId="{027F5396-61A7-32D4-7587-08BC1AE73AF6}"/>
          </ac:picMkLst>
        </pc:picChg>
        <pc:picChg chg="mod">
          <ac:chgData name="Klimchuk, James A. (GSFC-6710)" userId="3c7ddcf0-7936-4b8e-92ca-a38e77dc2150" providerId="ADAL" clId="{8B477879-A9A2-4628-B593-3A5979229F2B}" dt="2022-05-11T18:46:45.198" v="6581" actId="165"/>
          <ac:picMkLst>
            <pc:docMk/>
            <pc:sldMk cId="3584301303" sldId="812"/>
            <ac:picMk id="37" creationId="{194D7024-2DD4-2F94-C545-6686FCA7F064}"/>
          </ac:picMkLst>
        </pc:picChg>
        <pc:picChg chg="del">
          <ac:chgData name="Klimchuk, James A. (GSFC-6710)" userId="3c7ddcf0-7936-4b8e-92ca-a38e77dc2150" providerId="ADAL" clId="{8B477879-A9A2-4628-B593-3A5979229F2B}" dt="2022-05-11T18:57:52.933" v="6771" actId="21"/>
          <ac:picMkLst>
            <pc:docMk/>
            <pc:sldMk cId="3584301303" sldId="812"/>
            <ac:picMk id="38" creationId="{06B028A7-41FC-3C40-5D14-561380995921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4" creationId="{8074DCE5-B8B1-4C81-C029-8BF8CA6AE6DB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5" creationId="{537D2890-AB46-D0AA-E0A9-157E6B93A42F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6" creationId="{6686B9E7-0BF6-12C3-2FEA-515D47708AB9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7" creationId="{283537E9-BD0F-55D3-04AD-4D5F58F433A8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8" creationId="{0F6AEFD1-3B0A-0572-A305-9F4872AB2899}"/>
          </ac:picMkLst>
        </pc:picChg>
        <pc:picChg chg="mod">
          <ac:chgData name="Klimchuk, James A. (GSFC-6710)" userId="3c7ddcf0-7936-4b8e-92ca-a38e77dc2150" providerId="ADAL" clId="{8B477879-A9A2-4628-B593-3A5979229F2B}" dt="2022-05-11T18:47:25.512" v="6588"/>
          <ac:picMkLst>
            <pc:docMk/>
            <pc:sldMk cId="3584301303" sldId="812"/>
            <ac:picMk id="49" creationId="{F3D5822D-3E54-193D-DE30-CC3BE10685A7}"/>
          </ac:picMkLst>
        </pc:picChg>
        <pc:picChg chg="add mod">
          <ac:chgData name="Klimchuk, James A. (GSFC-6710)" userId="3c7ddcf0-7936-4b8e-92ca-a38e77dc2150" providerId="ADAL" clId="{8B477879-A9A2-4628-B593-3A5979229F2B}" dt="2022-05-11T19:02:56.373" v="6916" actId="1076"/>
          <ac:picMkLst>
            <pc:docMk/>
            <pc:sldMk cId="3584301303" sldId="812"/>
            <ac:picMk id="50" creationId="{D018AF33-492B-B96E-1860-784A301491DF}"/>
          </ac:picMkLst>
        </pc:picChg>
        <pc:cxnChg chg="mod">
          <ac:chgData name="Klimchuk, James A. (GSFC-6710)" userId="3c7ddcf0-7936-4b8e-92ca-a38e77dc2150" providerId="ADAL" clId="{8B477879-A9A2-4628-B593-3A5979229F2B}" dt="2022-05-11T18:46:45.198" v="6581" actId="165"/>
          <ac:cxnSpMkLst>
            <pc:docMk/>
            <pc:sldMk cId="3584301303" sldId="812"/>
            <ac:cxnSpMk id="21" creationId="{00000000-0000-0000-0000-000000000000}"/>
          </ac:cxnSpMkLst>
        </pc:cxnChg>
      </pc:sldChg>
      <pc:sldChg chg="addSp delSp modSp add mod modNotesTx">
        <pc:chgData name="Klimchuk, James A. (GSFC-6710)" userId="3c7ddcf0-7936-4b8e-92ca-a38e77dc2150" providerId="ADAL" clId="{8B477879-A9A2-4628-B593-3A5979229F2B}" dt="2022-05-12T20:27:34.177" v="11725" actId="1036"/>
        <pc:sldMkLst>
          <pc:docMk/>
          <pc:sldMk cId="2273345657" sldId="813"/>
        </pc:sldMkLst>
        <pc:spChg chg="mod">
          <ac:chgData name="Klimchuk, James A. (GSFC-6710)" userId="3c7ddcf0-7936-4b8e-92ca-a38e77dc2150" providerId="ADAL" clId="{8B477879-A9A2-4628-B593-3A5979229F2B}" dt="2022-05-11T19:24:52.564" v="7543" actId="207"/>
          <ac:spMkLst>
            <pc:docMk/>
            <pc:sldMk cId="2273345657" sldId="813"/>
            <ac:spMk id="6" creationId="{5A0054A3-96CB-833F-5BD7-1420E1061846}"/>
          </ac:spMkLst>
        </pc:spChg>
        <pc:spChg chg="mod">
          <ac:chgData name="Klimchuk, James A. (GSFC-6710)" userId="3c7ddcf0-7936-4b8e-92ca-a38e77dc2150" providerId="ADAL" clId="{8B477879-A9A2-4628-B593-3A5979229F2B}" dt="2022-05-12T20:27:34.177" v="11725" actId="1036"/>
          <ac:spMkLst>
            <pc:docMk/>
            <pc:sldMk cId="2273345657" sldId="813"/>
            <ac:spMk id="12" creationId="{CC97D93C-F765-E654-E374-7095E6D4F128}"/>
          </ac:spMkLst>
        </pc:spChg>
        <pc:grpChg chg="mod">
          <ac:chgData name="Klimchuk, James A. (GSFC-6710)" userId="3c7ddcf0-7936-4b8e-92ca-a38e77dc2150" providerId="ADAL" clId="{8B477879-A9A2-4628-B593-3A5979229F2B}" dt="2022-05-11T19:22:27.780" v="7494" actId="1076"/>
          <ac:grpSpMkLst>
            <pc:docMk/>
            <pc:sldMk cId="2273345657" sldId="813"/>
            <ac:grpSpMk id="2" creationId="{B03AEC1F-430A-22C0-8499-0B1A2B91C1DB}"/>
          </ac:grpSpMkLst>
        </pc:grpChg>
        <pc:picChg chg="del">
          <ac:chgData name="Klimchuk, James A. (GSFC-6710)" userId="3c7ddcf0-7936-4b8e-92ca-a38e77dc2150" providerId="ADAL" clId="{8B477879-A9A2-4628-B593-3A5979229F2B}" dt="2022-05-11T19:22:02.372" v="7490" actId="21"/>
          <ac:picMkLst>
            <pc:docMk/>
            <pc:sldMk cId="2273345657" sldId="813"/>
            <ac:picMk id="5" creationId="{F3862631-9109-B83E-E502-313C6D947580}"/>
          </ac:picMkLst>
        </pc:picChg>
        <pc:picChg chg="del">
          <ac:chgData name="Klimchuk, James A. (GSFC-6710)" userId="3c7ddcf0-7936-4b8e-92ca-a38e77dc2150" providerId="ADAL" clId="{8B477879-A9A2-4628-B593-3A5979229F2B}" dt="2022-05-11T19:20:58.653" v="7478" actId="21"/>
          <ac:picMkLst>
            <pc:docMk/>
            <pc:sldMk cId="2273345657" sldId="813"/>
            <ac:picMk id="9" creationId="{E3290CC8-78D6-ABC9-7730-FD7CF86991FA}"/>
          </ac:picMkLst>
        </pc:picChg>
        <pc:picChg chg="del">
          <ac:chgData name="Klimchuk, James A. (GSFC-6710)" userId="3c7ddcf0-7936-4b8e-92ca-a38e77dc2150" providerId="ADAL" clId="{8B477879-A9A2-4628-B593-3A5979229F2B}" dt="2022-05-11T19:21:31.718" v="7483" actId="21"/>
          <ac:picMkLst>
            <pc:docMk/>
            <pc:sldMk cId="2273345657" sldId="813"/>
            <ac:picMk id="11" creationId="{EEEDA26C-3CD2-6E39-A247-8A6487B10013}"/>
          </ac:picMkLst>
        </pc:picChg>
        <pc:picChg chg="del">
          <ac:chgData name="Klimchuk, James A. (GSFC-6710)" userId="3c7ddcf0-7936-4b8e-92ca-a38e77dc2150" providerId="ADAL" clId="{8B477879-A9A2-4628-B593-3A5979229F2B}" dt="2022-05-11T19:22:38.475" v="7495" actId="21"/>
          <ac:picMkLst>
            <pc:docMk/>
            <pc:sldMk cId="2273345657" sldId="813"/>
            <ac:picMk id="15" creationId="{8D74D674-693F-1E02-26CB-B5915BD8E82F}"/>
          </ac:picMkLst>
        </pc:picChg>
        <pc:picChg chg="add mod">
          <ac:chgData name="Klimchuk, James A. (GSFC-6710)" userId="3c7ddcf0-7936-4b8e-92ca-a38e77dc2150" providerId="ADAL" clId="{8B477879-A9A2-4628-B593-3A5979229F2B}" dt="2022-05-11T19:21:09.935" v="7481" actId="1076"/>
          <ac:picMkLst>
            <pc:docMk/>
            <pc:sldMk cId="2273345657" sldId="813"/>
            <ac:picMk id="17" creationId="{E05841F6-0DB2-145E-7741-EDB0A34CF91D}"/>
          </ac:picMkLst>
        </pc:picChg>
        <pc:picChg chg="add mod">
          <ac:chgData name="Klimchuk, James A. (GSFC-6710)" userId="3c7ddcf0-7936-4b8e-92ca-a38e77dc2150" providerId="ADAL" clId="{8B477879-A9A2-4628-B593-3A5979229F2B}" dt="2022-05-11T19:21:42.212" v="7488" actId="1038"/>
          <ac:picMkLst>
            <pc:docMk/>
            <pc:sldMk cId="2273345657" sldId="813"/>
            <ac:picMk id="18" creationId="{47374665-F059-FF7A-F3A4-98AC08D7A108}"/>
          </ac:picMkLst>
        </pc:picChg>
        <pc:picChg chg="add mod">
          <ac:chgData name="Klimchuk, James A. (GSFC-6710)" userId="3c7ddcf0-7936-4b8e-92ca-a38e77dc2150" providerId="ADAL" clId="{8B477879-A9A2-4628-B593-3A5979229F2B}" dt="2022-05-11T19:22:12.118" v="7492" actId="14100"/>
          <ac:picMkLst>
            <pc:docMk/>
            <pc:sldMk cId="2273345657" sldId="813"/>
            <ac:picMk id="19" creationId="{29C6ACB0-01D8-1EA5-9CCC-31DB63EDCD74}"/>
          </ac:picMkLst>
        </pc:picChg>
        <pc:picChg chg="add mod">
          <ac:chgData name="Klimchuk, James A. (GSFC-6710)" userId="3c7ddcf0-7936-4b8e-92ca-a38e77dc2150" providerId="ADAL" clId="{8B477879-A9A2-4628-B593-3A5979229F2B}" dt="2022-05-11T19:22:52.689" v="7499" actId="1076"/>
          <ac:picMkLst>
            <pc:docMk/>
            <pc:sldMk cId="2273345657" sldId="813"/>
            <ac:picMk id="20" creationId="{913BDEFD-5B0C-E888-07F1-AB804FFD0285}"/>
          </ac:picMkLst>
        </pc:picChg>
      </pc:sldChg>
      <pc:sldChg chg="addSp delSp modSp add mod modNotesTx">
        <pc:chgData name="Klimchuk, James A. (GSFC-6710)" userId="3c7ddcf0-7936-4b8e-92ca-a38e77dc2150" providerId="ADAL" clId="{8B477879-A9A2-4628-B593-3A5979229F2B}" dt="2022-05-12T21:01:29.151" v="13349" actId="20577"/>
        <pc:sldMkLst>
          <pc:docMk/>
          <pc:sldMk cId="4254027712" sldId="814"/>
        </pc:sldMkLst>
        <pc:spChg chg="del">
          <ac:chgData name="Klimchuk, James A. (GSFC-6710)" userId="3c7ddcf0-7936-4b8e-92ca-a38e77dc2150" providerId="ADAL" clId="{8B477879-A9A2-4628-B593-3A5979229F2B}" dt="2022-05-12T20:52:10.852" v="12738" actId="21"/>
          <ac:spMkLst>
            <pc:docMk/>
            <pc:sldMk cId="4254027712" sldId="814"/>
            <ac:spMk id="10" creationId="{C50EA6CB-AC27-1F20-04DA-D1BC18103B25}"/>
          </ac:spMkLst>
        </pc:spChg>
        <pc:grpChg chg="del">
          <ac:chgData name="Klimchuk, James A. (GSFC-6710)" userId="3c7ddcf0-7936-4b8e-92ca-a38e77dc2150" providerId="ADAL" clId="{8B477879-A9A2-4628-B593-3A5979229F2B}" dt="2022-05-12T20:52:06.857" v="12737" actId="21"/>
          <ac:grpSpMkLst>
            <pc:docMk/>
            <pc:sldMk cId="4254027712" sldId="814"/>
            <ac:grpSpMk id="3" creationId="{58ECC3C6-15AF-3B74-4867-5FFF929D1126}"/>
          </ac:grpSpMkLst>
        </pc:grpChg>
        <pc:picChg chg="add mod ord">
          <ac:chgData name="Klimchuk, James A. (GSFC-6710)" userId="3c7ddcf0-7936-4b8e-92ca-a38e77dc2150" providerId="ADAL" clId="{8B477879-A9A2-4628-B593-3A5979229F2B}" dt="2022-05-12T20:53:16.285" v="12744" actId="1076"/>
          <ac:picMkLst>
            <pc:docMk/>
            <pc:sldMk cId="4254027712" sldId="814"/>
            <ac:picMk id="11" creationId="{81C47E9F-2176-6A12-CBC2-1DCE92441720}"/>
          </ac:picMkLst>
        </pc:picChg>
      </pc:sldChg>
      <pc:sldChg chg="modSp add mod">
        <pc:chgData name="Klimchuk, James A. (GSFC-6710)" userId="3c7ddcf0-7936-4b8e-92ca-a38e77dc2150" providerId="ADAL" clId="{8B477879-A9A2-4628-B593-3A5979229F2B}" dt="2022-05-12T21:23:31.895" v="14500" actId="1038"/>
        <pc:sldMkLst>
          <pc:docMk/>
          <pc:sldMk cId="3106352743" sldId="815"/>
        </pc:sldMkLst>
        <pc:spChg chg="mod">
          <ac:chgData name="Klimchuk, James A. (GSFC-6710)" userId="3c7ddcf0-7936-4b8e-92ca-a38e77dc2150" providerId="ADAL" clId="{8B477879-A9A2-4628-B593-3A5979229F2B}" dt="2022-05-12T21:23:18.092" v="14494" actId="1038"/>
          <ac:spMkLst>
            <pc:docMk/>
            <pc:sldMk cId="3106352743" sldId="815"/>
            <ac:spMk id="3" creationId="{3D3C6F16-765A-5956-C4D3-E321D0592B8A}"/>
          </ac:spMkLst>
        </pc:spChg>
        <pc:spChg chg="mod">
          <ac:chgData name="Klimchuk, James A. (GSFC-6710)" userId="3c7ddcf0-7936-4b8e-92ca-a38e77dc2150" providerId="ADAL" clId="{8B477879-A9A2-4628-B593-3A5979229F2B}" dt="2022-05-12T21:23:31.895" v="14500" actId="1038"/>
          <ac:spMkLst>
            <pc:docMk/>
            <pc:sldMk cId="3106352743" sldId="815"/>
            <ac:spMk id="4" creationId="{9694D7F8-4CDF-3D46-41AA-837B0E89CF7E}"/>
          </ac:spMkLst>
        </pc:spChg>
      </pc:sldChg>
      <pc:sldMasterChg chg="delSldLayout">
        <pc:chgData name="Klimchuk, James A. (GSFC-6710)" userId="3c7ddcf0-7936-4b8e-92ca-a38e77dc2150" providerId="ADAL" clId="{8B477879-A9A2-4628-B593-3A5979229F2B}" dt="2022-05-03T17:34:25.944" v="85" actId="2696"/>
        <pc:sldMasterMkLst>
          <pc:docMk/>
          <pc:sldMasterMk cId="2539417350" sldId="2147483648"/>
        </pc:sldMasterMkLst>
        <pc:sldLayoutChg chg="del">
          <pc:chgData name="Klimchuk, James A. (GSFC-6710)" userId="3c7ddcf0-7936-4b8e-92ca-a38e77dc2150" providerId="ADAL" clId="{8B477879-A9A2-4628-B593-3A5979229F2B}" dt="2022-05-03T17:34:25.944" v="85" actId="2696"/>
          <pc:sldLayoutMkLst>
            <pc:docMk/>
            <pc:sldMasterMk cId="2539417350" sldId="2147483648"/>
            <pc:sldLayoutMk cId="2687189917" sldId="2147483660"/>
          </pc:sldLayoutMkLst>
        </pc:sldLayoutChg>
      </pc:sldMasterChg>
    </pc:docChg>
  </pc:docChgLst>
  <pc:docChgLst>
    <pc:chgData name="Klimchuk, James A. (GSFC-6710)" userId="3c7ddcf0-7936-4b8e-92ca-a38e77dc2150" providerId="ADAL" clId="{D5BAEF2B-0AE6-4F16-BB13-0081229976B4}"/>
    <pc:docChg chg="undo redo custSel addSld delSld modSld sldOrd">
      <pc:chgData name="Klimchuk, James A. (GSFC-6710)" userId="3c7ddcf0-7936-4b8e-92ca-a38e77dc2150" providerId="ADAL" clId="{D5BAEF2B-0AE6-4F16-BB13-0081229976B4}" dt="2023-04-05T17:40:30.051" v="1381" actId="1076"/>
      <pc:docMkLst>
        <pc:docMk/>
      </pc:docMkLst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729868620" sldId="629"/>
        </pc:sldMkLst>
      </pc:sldChg>
      <pc:sldChg chg="modSp mod modNotesTx">
        <pc:chgData name="Klimchuk, James A. (GSFC-6710)" userId="3c7ddcf0-7936-4b8e-92ca-a38e77dc2150" providerId="ADAL" clId="{D5BAEF2B-0AE6-4F16-BB13-0081229976B4}" dt="2023-04-05T17:17:08.660" v="1360" actId="20577"/>
        <pc:sldMkLst>
          <pc:docMk/>
          <pc:sldMk cId="2541370960" sldId="740"/>
        </pc:sldMkLst>
        <pc:spChg chg="mod">
          <ac:chgData name="Klimchuk, James A. (GSFC-6710)" userId="3c7ddcf0-7936-4b8e-92ca-a38e77dc2150" providerId="ADAL" clId="{D5BAEF2B-0AE6-4F16-BB13-0081229976B4}" dt="2023-04-04T19:17:14.933" v="117" actId="1076"/>
          <ac:spMkLst>
            <pc:docMk/>
            <pc:sldMk cId="2541370960" sldId="740"/>
            <ac:spMk id="2" creationId="{00000000-0000-0000-0000-000000000000}"/>
          </ac:spMkLst>
        </pc:spChg>
        <pc:spChg chg="mod">
          <ac:chgData name="Klimchuk, James A. (GSFC-6710)" userId="3c7ddcf0-7936-4b8e-92ca-a38e77dc2150" providerId="ADAL" clId="{D5BAEF2B-0AE6-4F16-BB13-0081229976B4}" dt="2023-04-04T19:18:27.482" v="137" actId="1036"/>
          <ac:spMkLst>
            <pc:docMk/>
            <pc:sldMk cId="2541370960" sldId="740"/>
            <ac:spMk id="6" creationId="{00000000-0000-0000-0000-000000000000}"/>
          </ac:spMkLst>
        </pc:spChg>
        <pc:spChg chg="mod">
          <ac:chgData name="Klimchuk, James A. (GSFC-6710)" userId="3c7ddcf0-7936-4b8e-92ca-a38e77dc2150" providerId="ADAL" clId="{D5BAEF2B-0AE6-4F16-BB13-0081229976B4}" dt="2023-04-05T17:17:08.660" v="1360" actId="20577"/>
          <ac:spMkLst>
            <pc:docMk/>
            <pc:sldMk cId="2541370960" sldId="740"/>
            <ac:spMk id="12" creationId="{C1802427-5829-20F4-4DB2-6E75404885BA}"/>
          </ac:spMkLst>
        </pc:spChg>
        <pc:picChg chg="mod">
          <ac:chgData name="Klimchuk, James A. (GSFC-6710)" userId="3c7ddcf0-7936-4b8e-92ca-a38e77dc2150" providerId="ADAL" clId="{D5BAEF2B-0AE6-4F16-BB13-0081229976B4}" dt="2023-04-04T19:18:34.553" v="142" actId="1035"/>
          <ac:picMkLst>
            <pc:docMk/>
            <pc:sldMk cId="2541370960" sldId="740"/>
            <ac:picMk id="5" creationId="{00000000-0000-0000-0000-000000000000}"/>
          </ac:picMkLst>
        </pc:picChg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582019984" sldId="745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71806177" sldId="748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940072032" sldId="786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4154767922" sldId="803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3462107135" sldId="805"/>
        </pc:sldMkLst>
      </pc:sldChg>
      <pc:sldChg chg="del ord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2339309863" sldId="806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1324688902" sldId="810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2273345657" sldId="813"/>
        </pc:sldMkLst>
      </pc:sldChg>
      <pc:sldChg chg="del">
        <pc:chgData name="Klimchuk, James A. (GSFC-6710)" userId="3c7ddcf0-7936-4b8e-92ca-a38e77dc2150" providerId="ADAL" clId="{D5BAEF2B-0AE6-4F16-BB13-0081229976B4}" dt="2023-04-05T15:57:20.355" v="1358" actId="2696"/>
        <pc:sldMkLst>
          <pc:docMk/>
          <pc:sldMk cId="4254027712" sldId="814"/>
        </pc:sldMkLst>
      </pc:sldChg>
      <pc:sldChg chg="addSp delSp modSp new mod">
        <pc:chgData name="Klimchuk, James A. (GSFC-6710)" userId="3c7ddcf0-7936-4b8e-92ca-a38e77dc2150" providerId="ADAL" clId="{D5BAEF2B-0AE6-4F16-BB13-0081229976B4}" dt="2023-04-05T17:20:18.105" v="1361" actId="1035"/>
        <pc:sldMkLst>
          <pc:docMk/>
          <pc:sldMk cId="4148960072" sldId="815"/>
        </pc:sldMkLst>
        <pc:spChg chg="add mod">
          <ac:chgData name="Klimchuk, James A. (GSFC-6710)" userId="3c7ddcf0-7936-4b8e-92ca-a38e77dc2150" providerId="ADAL" clId="{D5BAEF2B-0AE6-4F16-BB13-0081229976B4}" dt="2023-04-05T13:54:31.672" v="725" actId="165"/>
          <ac:spMkLst>
            <pc:docMk/>
            <pc:sldMk cId="4148960072" sldId="815"/>
            <ac:spMk id="2" creationId="{AEB11D11-4B5A-64DC-F51A-10A4D1B0699E}"/>
          </ac:spMkLst>
        </pc:spChg>
        <pc:spChg chg="add mod">
          <ac:chgData name="Klimchuk, James A. (GSFC-6710)" userId="3c7ddcf0-7936-4b8e-92ca-a38e77dc2150" providerId="ADAL" clId="{D5BAEF2B-0AE6-4F16-BB13-0081229976B4}" dt="2023-04-04T20:41:39.935" v="279" actId="1076"/>
          <ac:spMkLst>
            <pc:docMk/>
            <pc:sldMk cId="4148960072" sldId="815"/>
            <ac:spMk id="11" creationId="{671167A3-13E7-F1F0-1E06-1E7FC23D1523}"/>
          </ac:spMkLst>
        </pc:spChg>
        <pc:spChg chg="add mod">
          <ac:chgData name="Klimchuk, James A. (GSFC-6710)" userId="3c7ddcf0-7936-4b8e-92ca-a38e77dc2150" providerId="ADAL" clId="{D5BAEF2B-0AE6-4F16-BB13-0081229976B4}" dt="2023-04-05T13:52:48.106" v="699" actId="1037"/>
          <ac:spMkLst>
            <pc:docMk/>
            <pc:sldMk cId="4148960072" sldId="815"/>
            <ac:spMk id="17" creationId="{AC61E759-68AD-0A81-5DFB-F67ABBC24CA8}"/>
          </ac:spMkLst>
        </pc:spChg>
        <pc:grpChg chg="add mod topLvl">
          <ac:chgData name="Klimchuk, James A. (GSFC-6710)" userId="3c7ddcf0-7936-4b8e-92ca-a38e77dc2150" providerId="ADAL" clId="{D5BAEF2B-0AE6-4F16-BB13-0081229976B4}" dt="2023-04-05T13:54:51.251" v="739" actId="164"/>
          <ac:grpSpMkLst>
            <pc:docMk/>
            <pc:sldMk cId="4148960072" sldId="815"/>
            <ac:grpSpMk id="4" creationId="{6EFB727F-4097-8293-BA81-F1097666FC03}"/>
          </ac:grpSpMkLst>
        </pc:grpChg>
        <pc:grpChg chg="add mod">
          <ac:chgData name="Klimchuk, James A. (GSFC-6710)" userId="3c7ddcf0-7936-4b8e-92ca-a38e77dc2150" providerId="ADAL" clId="{D5BAEF2B-0AE6-4F16-BB13-0081229976B4}" dt="2023-04-05T13:54:31.672" v="725" actId="165"/>
          <ac:grpSpMkLst>
            <pc:docMk/>
            <pc:sldMk cId="4148960072" sldId="815"/>
            <ac:grpSpMk id="6" creationId="{0E88FB83-9662-DCD0-0A3D-EE10019CD089}"/>
          </ac:grpSpMkLst>
        </pc:grpChg>
        <pc:grpChg chg="add del mod">
          <ac:chgData name="Klimchuk, James A. (GSFC-6710)" userId="3c7ddcf0-7936-4b8e-92ca-a38e77dc2150" providerId="ADAL" clId="{D5BAEF2B-0AE6-4F16-BB13-0081229976B4}" dt="2023-04-05T13:54:31.672" v="725" actId="165"/>
          <ac:grpSpMkLst>
            <pc:docMk/>
            <pc:sldMk cId="4148960072" sldId="815"/>
            <ac:grpSpMk id="18" creationId="{CFFFAE59-2172-B954-0ABB-B6858F1FD87D}"/>
          </ac:grpSpMkLst>
        </pc:grpChg>
        <pc:grpChg chg="add mod">
          <ac:chgData name="Klimchuk, James A. (GSFC-6710)" userId="3c7ddcf0-7936-4b8e-92ca-a38e77dc2150" providerId="ADAL" clId="{D5BAEF2B-0AE6-4F16-BB13-0081229976B4}" dt="2023-04-05T13:54:54.695" v="748" actId="1036"/>
          <ac:grpSpMkLst>
            <pc:docMk/>
            <pc:sldMk cId="4148960072" sldId="815"/>
            <ac:grpSpMk id="19" creationId="{78DF8DC1-1127-1FCA-070B-34940B60368F}"/>
          </ac:grpSpMkLst>
        </pc:grpChg>
        <pc:picChg chg="add mod">
          <ac:chgData name="Klimchuk, James A. (GSFC-6710)" userId="3c7ddcf0-7936-4b8e-92ca-a38e77dc2150" providerId="ADAL" clId="{D5BAEF2B-0AE6-4F16-BB13-0081229976B4}" dt="2023-04-05T13:54:31.672" v="725" actId="165"/>
          <ac:picMkLst>
            <pc:docMk/>
            <pc:sldMk cId="4148960072" sldId="815"/>
            <ac:picMk id="3" creationId="{859DF89C-DF72-EF68-65CC-2A11E6876461}"/>
          </ac:picMkLst>
        </pc:picChg>
        <pc:picChg chg="add mod">
          <ac:chgData name="Klimchuk, James A. (GSFC-6710)" userId="3c7ddcf0-7936-4b8e-92ca-a38e77dc2150" providerId="ADAL" clId="{D5BAEF2B-0AE6-4F16-BB13-0081229976B4}" dt="2023-04-05T13:54:31.672" v="725" actId="165"/>
          <ac:picMkLst>
            <pc:docMk/>
            <pc:sldMk cId="4148960072" sldId="815"/>
            <ac:picMk id="5" creationId="{DAB2F2F0-F0B6-692A-805B-FB3023F32ED3}"/>
          </ac:picMkLst>
        </pc:picChg>
        <pc:picChg chg="add mod">
          <ac:chgData name="Klimchuk, James A. (GSFC-6710)" userId="3c7ddcf0-7936-4b8e-92ca-a38e77dc2150" providerId="ADAL" clId="{D5BAEF2B-0AE6-4F16-BB13-0081229976B4}" dt="2023-04-05T13:54:04.233" v="723" actId="1076"/>
          <ac:picMkLst>
            <pc:docMk/>
            <pc:sldMk cId="4148960072" sldId="815"/>
            <ac:picMk id="8" creationId="{BE0E7010-C7B2-E23A-0DF6-60B3A36A91A9}"/>
          </ac:picMkLst>
        </pc:picChg>
        <pc:picChg chg="add mod">
          <ac:chgData name="Klimchuk, James A. (GSFC-6710)" userId="3c7ddcf0-7936-4b8e-92ca-a38e77dc2150" providerId="ADAL" clId="{D5BAEF2B-0AE6-4F16-BB13-0081229976B4}" dt="2023-04-04T20:01:21.332" v="199" actId="1076"/>
          <ac:picMkLst>
            <pc:docMk/>
            <pc:sldMk cId="4148960072" sldId="815"/>
            <ac:picMk id="10" creationId="{76FE2D86-4B0D-C90C-F6C2-39142D721186}"/>
          </ac:picMkLst>
        </pc:picChg>
        <pc:cxnChg chg="add mod topLvl">
          <ac:chgData name="Klimchuk, James A. (GSFC-6710)" userId="3c7ddcf0-7936-4b8e-92ca-a38e77dc2150" providerId="ADAL" clId="{D5BAEF2B-0AE6-4F16-BB13-0081229976B4}" dt="2023-04-05T17:20:18.105" v="1361" actId="1035"/>
          <ac:cxnSpMkLst>
            <pc:docMk/>
            <pc:sldMk cId="4148960072" sldId="815"/>
            <ac:cxnSpMk id="9" creationId="{4D8AB4EE-4DA5-C80D-04AF-245EA8C4315F}"/>
          </ac:cxnSpMkLst>
        </pc:cxnChg>
        <pc:cxnChg chg="add mod topLvl">
          <ac:chgData name="Klimchuk, James A. (GSFC-6710)" userId="3c7ddcf0-7936-4b8e-92ca-a38e77dc2150" providerId="ADAL" clId="{D5BAEF2B-0AE6-4F16-BB13-0081229976B4}" dt="2023-04-05T13:54:51.251" v="739" actId="164"/>
          <ac:cxnSpMkLst>
            <pc:docMk/>
            <pc:sldMk cId="4148960072" sldId="815"/>
            <ac:cxnSpMk id="16" creationId="{D126773F-A99F-32C7-53A2-B4086A2DB845}"/>
          </ac:cxnSpMkLst>
        </pc:cxnChg>
      </pc:sldChg>
      <pc:sldChg chg="addSp modSp new mod">
        <pc:chgData name="Klimchuk, James A. (GSFC-6710)" userId="3c7ddcf0-7936-4b8e-92ca-a38e77dc2150" providerId="ADAL" clId="{D5BAEF2B-0AE6-4F16-BB13-0081229976B4}" dt="2023-04-04T20:13:48.748" v="263" actId="1076"/>
        <pc:sldMkLst>
          <pc:docMk/>
          <pc:sldMk cId="698315" sldId="816"/>
        </pc:sldMkLst>
        <pc:picChg chg="add mod">
          <ac:chgData name="Klimchuk, James A. (GSFC-6710)" userId="3c7ddcf0-7936-4b8e-92ca-a38e77dc2150" providerId="ADAL" clId="{D5BAEF2B-0AE6-4F16-BB13-0081229976B4}" dt="2023-04-04T20:13:45.678" v="262" actId="1076"/>
          <ac:picMkLst>
            <pc:docMk/>
            <pc:sldMk cId="698315" sldId="816"/>
            <ac:picMk id="3" creationId="{6248B69C-A2F3-189B-7CED-0D5D52E9D173}"/>
          </ac:picMkLst>
        </pc:picChg>
        <pc:picChg chg="add mod">
          <ac:chgData name="Klimchuk, James A. (GSFC-6710)" userId="3c7ddcf0-7936-4b8e-92ca-a38e77dc2150" providerId="ADAL" clId="{D5BAEF2B-0AE6-4F16-BB13-0081229976B4}" dt="2023-04-04T20:13:48.748" v="263" actId="1076"/>
          <ac:picMkLst>
            <pc:docMk/>
            <pc:sldMk cId="698315" sldId="816"/>
            <ac:picMk id="5" creationId="{B56F22CA-1F7A-7EAB-8C01-2D9E830D9D04}"/>
          </ac:picMkLst>
        </pc:picChg>
      </pc:sldChg>
      <pc:sldChg chg="addSp modSp new mod">
        <pc:chgData name="Klimchuk, James A. (GSFC-6710)" userId="3c7ddcf0-7936-4b8e-92ca-a38e77dc2150" providerId="ADAL" clId="{D5BAEF2B-0AE6-4F16-BB13-0081229976B4}" dt="2023-04-04T20:58:44.301" v="289" actId="1076"/>
        <pc:sldMkLst>
          <pc:docMk/>
          <pc:sldMk cId="2383924337" sldId="817"/>
        </pc:sldMkLst>
        <pc:spChg chg="add mod">
          <ac:chgData name="Klimchuk, James A. (GSFC-6710)" userId="3c7ddcf0-7936-4b8e-92ca-a38e77dc2150" providerId="ADAL" clId="{D5BAEF2B-0AE6-4F16-BB13-0081229976B4}" dt="2023-04-04T20:07:15.144" v="241" actId="164"/>
          <ac:spMkLst>
            <pc:docMk/>
            <pc:sldMk cId="2383924337" sldId="817"/>
            <ac:spMk id="6" creationId="{E9873868-8C17-ECF2-247B-D5E92F937CAF}"/>
          </ac:spMkLst>
        </pc:spChg>
        <pc:grpChg chg="add mod">
          <ac:chgData name="Klimchuk, James A. (GSFC-6710)" userId="3c7ddcf0-7936-4b8e-92ca-a38e77dc2150" providerId="ADAL" clId="{D5BAEF2B-0AE6-4F16-BB13-0081229976B4}" dt="2023-04-04T20:07:30.626" v="245" actId="1076"/>
          <ac:grpSpMkLst>
            <pc:docMk/>
            <pc:sldMk cId="2383924337" sldId="817"/>
            <ac:grpSpMk id="7" creationId="{B3D75956-83B9-417E-19A4-F0207D36AA1F}"/>
          </ac:grpSpMkLst>
        </pc:grpChg>
        <pc:picChg chg="add mod">
          <ac:chgData name="Klimchuk, James A. (GSFC-6710)" userId="3c7ddcf0-7936-4b8e-92ca-a38e77dc2150" providerId="ADAL" clId="{D5BAEF2B-0AE6-4F16-BB13-0081229976B4}" dt="2023-04-04T20:58:44.301" v="289" actId="1076"/>
          <ac:picMkLst>
            <pc:docMk/>
            <pc:sldMk cId="2383924337" sldId="817"/>
            <ac:picMk id="3" creationId="{70701056-54E1-5EC2-9322-34CE646AB65D}"/>
          </ac:picMkLst>
        </pc:picChg>
        <pc:picChg chg="add mod modCrop">
          <ac:chgData name="Klimchuk, James A. (GSFC-6710)" userId="3c7ddcf0-7936-4b8e-92ca-a38e77dc2150" providerId="ADAL" clId="{D5BAEF2B-0AE6-4F16-BB13-0081229976B4}" dt="2023-04-04T20:07:15.144" v="241" actId="164"/>
          <ac:picMkLst>
            <pc:docMk/>
            <pc:sldMk cId="2383924337" sldId="817"/>
            <ac:picMk id="5" creationId="{7E15CD4E-806B-7F8D-15BE-F48F79B14629}"/>
          </ac:picMkLst>
        </pc:picChg>
      </pc:sldChg>
      <pc:sldChg chg="addSp delSp modSp new del mod">
        <pc:chgData name="Klimchuk, James A. (GSFC-6710)" userId="3c7ddcf0-7936-4b8e-92ca-a38e77dc2150" providerId="ADAL" clId="{D5BAEF2B-0AE6-4F16-BB13-0081229976B4}" dt="2023-04-05T14:09:04.565" v="1017" actId="2696"/>
        <pc:sldMkLst>
          <pc:docMk/>
          <pc:sldMk cId="2750133024" sldId="818"/>
        </pc:sldMkLst>
        <pc:spChg chg="add mod">
          <ac:chgData name="Klimchuk, James A. (GSFC-6710)" userId="3c7ddcf0-7936-4b8e-92ca-a38e77dc2150" providerId="ADAL" clId="{D5BAEF2B-0AE6-4F16-BB13-0081229976B4}" dt="2023-04-05T14:02:06.393" v="945" actId="1076"/>
          <ac:spMkLst>
            <pc:docMk/>
            <pc:sldMk cId="2750133024" sldId="818"/>
            <ac:spMk id="2" creationId="{327F3A4C-3698-4E13-FBD2-DB8667C9291E}"/>
          </ac:spMkLst>
        </pc:spChg>
        <pc:spChg chg="add mod">
          <ac:chgData name="Klimchuk, James A. (GSFC-6710)" userId="3c7ddcf0-7936-4b8e-92ca-a38e77dc2150" providerId="ADAL" clId="{D5BAEF2B-0AE6-4F16-BB13-0081229976B4}" dt="2023-04-05T14:02:28.385" v="946" actId="14100"/>
          <ac:spMkLst>
            <pc:docMk/>
            <pc:sldMk cId="2750133024" sldId="818"/>
            <ac:spMk id="4" creationId="{E7609BFB-E05D-8B32-616E-163D91EDDB0F}"/>
          </ac:spMkLst>
        </pc:spChg>
        <pc:picChg chg="add mod">
          <ac:chgData name="Klimchuk, James A. (GSFC-6710)" userId="3c7ddcf0-7936-4b8e-92ca-a38e77dc2150" providerId="ADAL" clId="{D5BAEF2B-0AE6-4F16-BB13-0081229976B4}" dt="2023-04-05T13:57:24.330" v="770" actId="1076"/>
          <ac:picMkLst>
            <pc:docMk/>
            <pc:sldMk cId="2750133024" sldId="818"/>
            <ac:picMk id="3" creationId="{6A358E7B-B487-914C-31B6-3C203A6F87B5}"/>
          </ac:picMkLst>
        </pc:picChg>
        <pc:picChg chg="add del mod">
          <ac:chgData name="Klimchuk, James A. (GSFC-6710)" userId="3c7ddcf0-7936-4b8e-92ca-a38e77dc2150" providerId="ADAL" clId="{D5BAEF2B-0AE6-4F16-BB13-0081229976B4}" dt="2023-04-04T20:57:47.627" v="287" actId="21"/>
          <ac:picMkLst>
            <pc:docMk/>
            <pc:sldMk cId="2750133024" sldId="818"/>
            <ac:picMk id="5" creationId="{4D8D8DA4-6237-B1C3-6972-EAA04EACFC86}"/>
          </ac:picMkLst>
        </pc:picChg>
        <pc:picChg chg="add mod">
          <ac:chgData name="Klimchuk, James A. (GSFC-6710)" userId="3c7ddcf0-7936-4b8e-92ca-a38e77dc2150" providerId="ADAL" clId="{D5BAEF2B-0AE6-4F16-BB13-0081229976B4}" dt="2023-04-05T14:06:39.805" v="1003" actId="1076"/>
          <ac:picMkLst>
            <pc:docMk/>
            <pc:sldMk cId="2750133024" sldId="818"/>
            <ac:picMk id="7" creationId="{5EEE1098-47EF-32C3-3C43-30E832A3F547}"/>
          </ac:picMkLst>
        </pc:picChg>
        <pc:picChg chg="add mod modCrop">
          <ac:chgData name="Klimchuk, James A. (GSFC-6710)" userId="3c7ddcf0-7936-4b8e-92ca-a38e77dc2150" providerId="ADAL" clId="{D5BAEF2B-0AE6-4F16-BB13-0081229976B4}" dt="2023-04-05T13:57:26.383" v="771" actId="1076"/>
          <ac:picMkLst>
            <pc:docMk/>
            <pc:sldMk cId="2750133024" sldId="818"/>
            <ac:picMk id="8" creationId="{45DB2628-DA82-7B58-2527-6EFB3A2FC6B4}"/>
          </ac:picMkLst>
        </pc:picChg>
      </pc:sldChg>
      <pc:sldChg chg="addSp delSp modSp new mod">
        <pc:chgData name="Klimchuk, James A. (GSFC-6710)" userId="3c7ddcf0-7936-4b8e-92ca-a38e77dc2150" providerId="ADAL" clId="{D5BAEF2B-0AE6-4F16-BB13-0081229976B4}" dt="2023-04-05T17:40:30.051" v="1381" actId="1076"/>
        <pc:sldMkLst>
          <pc:docMk/>
          <pc:sldMk cId="1545112231" sldId="819"/>
        </pc:sldMkLst>
        <pc:spChg chg="add mod">
          <ac:chgData name="Klimchuk, James A. (GSFC-6710)" userId="3c7ddcf0-7936-4b8e-92ca-a38e77dc2150" providerId="ADAL" clId="{D5BAEF2B-0AE6-4F16-BB13-0081229976B4}" dt="2023-04-05T17:40:30.051" v="1381" actId="1076"/>
          <ac:spMkLst>
            <pc:docMk/>
            <pc:sldMk cId="1545112231" sldId="819"/>
            <ac:spMk id="2" creationId="{E63EDDFC-4CE4-926C-6B78-F7C5EC7870B7}"/>
          </ac:spMkLst>
        </pc:spChg>
        <pc:spChg chg="add mod">
          <ac:chgData name="Klimchuk, James A. (GSFC-6710)" userId="3c7ddcf0-7936-4b8e-92ca-a38e77dc2150" providerId="ADAL" clId="{D5BAEF2B-0AE6-4F16-BB13-0081229976B4}" dt="2023-04-05T17:40:24.581" v="1379" actId="1076"/>
          <ac:spMkLst>
            <pc:docMk/>
            <pc:sldMk cId="1545112231" sldId="819"/>
            <ac:spMk id="4" creationId="{2B94BC1D-9983-DC68-3F9C-4F1C0AB71BC4}"/>
          </ac:spMkLst>
        </pc:spChg>
        <pc:picChg chg="add mod">
          <ac:chgData name="Klimchuk, James A. (GSFC-6710)" userId="3c7ddcf0-7936-4b8e-92ca-a38e77dc2150" providerId="ADAL" clId="{D5BAEF2B-0AE6-4F16-BB13-0081229976B4}" dt="2023-04-05T17:40:26.607" v="1380" actId="1076"/>
          <ac:picMkLst>
            <pc:docMk/>
            <pc:sldMk cId="1545112231" sldId="819"/>
            <ac:picMk id="3" creationId="{56709760-F9B9-7489-016A-08DECF871978}"/>
          </ac:picMkLst>
        </pc:picChg>
        <pc:picChg chg="add del mod">
          <ac:chgData name="Klimchuk, James A. (GSFC-6710)" userId="3c7ddcf0-7936-4b8e-92ca-a38e77dc2150" providerId="ADAL" clId="{D5BAEF2B-0AE6-4F16-BB13-0081229976B4}" dt="2023-04-05T15:56:42.611" v="1355" actId="21"/>
          <ac:picMkLst>
            <pc:docMk/>
            <pc:sldMk cId="1545112231" sldId="819"/>
            <ac:picMk id="5" creationId="{880B0B42-A009-2F19-95FC-0DB8901E2B87}"/>
          </ac:picMkLst>
        </pc:picChg>
      </pc:sldChg>
      <pc:sldChg chg="del">
        <pc:chgData name="Klimchuk, James A. (GSFC-6710)" userId="3c7ddcf0-7936-4b8e-92ca-a38e77dc2150" providerId="ADAL" clId="{D5BAEF2B-0AE6-4F16-BB13-0081229976B4}" dt="2023-04-05T17:20:53.452" v="1362" actId="2696"/>
        <pc:sldMkLst>
          <pc:docMk/>
          <pc:sldMk cId="3571278316" sldId="820"/>
        </pc:sldMkLst>
      </pc:sldChg>
      <pc:sldChg chg="del">
        <pc:chgData name="Klimchuk, James A. (GSFC-6710)" userId="3c7ddcf0-7936-4b8e-92ca-a38e77dc2150" providerId="ADAL" clId="{D5BAEF2B-0AE6-4F16-BB13-0081229976B4}" dt="2023-04-05T13:54:11.794" v="724" actId="2696"/>
        <pc:sldMkLst>
          <pc:docMk/>
          <pc:sldMk cId="3738506707" sldId="820"/>
        </pc:sldMkLst>
      </pc:sldChg>
      <pc:sldChg chg="addSp modSp mod">
        <pc:chgData name="Klimchuk, James A. (GSFC-6710)" userId="3c7ddcf0-7936-4b8e-92ca-a38e77dc2150" providerId="ADAL" clId="{D5BAEF2B-0AE6-4F16-BB13-0081229976B4}" dt="2023-04-05T14:11:40.069" v="1154" actId="1036"/>
        <pc:sldMkLst>
          <pc:docMk/>
          <pc:sldMk cId="2750015315" sldId="821"/>
        </pc:sldMkLst>
        <pc:spChg chg="mod">
          <ac:chgData name="Klimchuk, James A. (GSFC-6710)" userId="3c7ddcf0-7936-4b8e-92ca-a38e77dc2150" providerId="ADAL" clId="{D5BAEF2B-0AE6-4F16-BB13-0081229976B4}" dt="2023-04-05T14:03:10.381" v="954" actId="1035"/>
          <ac:spMkLst>
            <pc:docMk/>
            <pc:sldMk cId="2750015315" sldId="821"/>
            <ac:spMk id="2" creationId="{327F3A4C-3698-4E13-FBD2-DB8667C9291E}"/>
          </ac:spMkLst>
        </pc:spChg>
        <pc:spChg chg="mod">
          <ac:chgData name="Klimchuk, James A. (GSFC-6710)" userId="3c7ddcf0-7936-4b8e-92ca-a38e77dc2150" providerId="ADAL" clId="{D5BAEF2B-0AE6-4F16-BB13-0081229976B4}" dt="2023-04-05T14:07:24.356" v="1012" actId="1076"/>
          <ac:spMkLst>
            <pc:docMk/>
            <pc:sldMk cId="2750015315" sldId="821"/>
            <ac:spMk id="4" creationId="{E7609BFB-E05D-8B32-616E-163D91EDDB0F}"/>
          </ac:spMkLst>
        </pc:spChg>
        <pc:spChg chg="add mod ord">
          <ac:chgData name="Klimchuk, James A. (GSFC-6710)" userId="3c7ddcf0-7936-4b8e-92ca-a38e77dc2150" providerId="ADAL" clId="{D5BAEF2B-0AE6-4F16-BB13-0081229976B4}" dt="2023-04-05T14:11:36.549" v="1153" actId="1036"/>
          <ac:spMkLst>
            <pc:docMk/>
            <pc:sldMk cId="2750015315" sldId="821"/>
            <ac:spMk id="5" creationId="{5E39C2EB-2180-0FD2-B067-BADA1652A008}"/>
          </ac:spMkLst>
        </pc:spChg>
        <pc:spChg chg="add mod">
          <ac:chgData name="Klimchuk, James A. (GSFC-6710)" userId="3c7ddcf0-7936-4b8e-92ca-a38e77dc2150" providerId="ADAL" clId="{D5BAEF2B-0AE6-4F16-BB13-0081229976B4}" dt="2023-04-05T14:11:40.069" v="1154" actId="1036"/>
          <ac:spMkLst>
            <pc:docMk/>
            <pc:sldMk cId="2750015315" sldId="821"/>
            <ac:spMk id="6" creationId="{EF8BA480-9905-F8D4-ACBE-66FDE8934076}"/>
          </ac:spMkLst>
        </pc:spChg>
        <pc:picChg chg="mod">
          <ac:chgData name="Klimchuk, James A. (GSFC-6710)" userId="3c7ddcf0-7936-4b8e-92ca-a38e77dc2150" providerId="ADAL" clId="{D5BAEF2B-0AE6-4F16-BB13-0081229976B4}" dt="2023-04-05T14:07:40.127" v="1013" actId="1035"/>
          <ac:picMkLst>
            <pc:docMk/>
            <pc:sldMk cId="2750015315" sldId="821"/>
            <ac:picMk id="8" creationId="{45DB2628-DA82-7B58-2527-6EFB3A2FC6B4}"/>
          </ac:picMkLst>
        </pc:picChg>
      </pc:sldChg>
      <pc:sldChg chg="addSp delSp modSp add del mod">
        <pc:chgData name="Klimchuk, James A. (GSFC-6710)" userId="3c7ddcf0-7936-4b8e-92ca-a38e77dc2150" providerId="ADAL" clId="{D5BAEF2B-0AE6-4F16-BB13-0081229976B4}" dt="2023-04-05T15:59:29.979" v="1359" actId="2696"/>
        <pc:sldMkLst>
          <pc:docMk/>
          <pc:sldMk cId="2769215510" sldId="822"/>
        </pc:sldMkLst>
        <pc:spChg chg="mod">
          <ac:chgData name="Klimchuk, James A. (GSFC-6710)" userId="3c7ddcf0-7936-4b8e-92ca-a38e77dc2150" providerId="ADAL" clId="{D5BAEF2B-0AE6-4F16-BB13-0081229976B4}" dt="2023-04-05T14:11:04.942" v="1150" actId="1036"/>
          <ac:spMkLst>
            <pc:docMk/>
            <pc:sldMk cId="2769215510" sldId="822"/>
            <ac:spMk id="5" creationId="{5E39C2EB-2180-0FD2-B067-BADA1652A008}"/>
          </ac:spMkLst>
        </pc:spChg>
        <pc:spChg chg="mod">
          <ac:chgData name="Klimchuk, James A. (GSFC-6710)" userId="3c7ddcf0-7936-4b8e-92ca-a38e77dc2150" providerId="ADAL" clId="{D5BAEF2B-0AE6-4F16-BB13-0081229976B4}" dt="2023-04-05T14:11:09.074" v="1151" actId="1036"/>
          <ac:spMkLst>
            <pc:docMk/>
            <pc:sldMk cId="2769215510" sldId="822"/>
            <ac:spMk id="6" creationId="{EF8BA480-9905-F8D4-ACBE-66FDE8934076}"/>
          </ac:spMkLst>
        </pc:spChg>
        <pc:picChg chg="del mod">
          <ac:chgData name="Klimchuk, James A. (GSFC-6710)" userId="3c7ddcf0-7936-4b8e-92ca-a38e77dc2150" providerId="ADAL" clId="{D5BAEF2B-0AE6-4F16-BB13-0081229976B4}" dt="2023-04-05T14:11:23.560" v="1152" actId="21"/>
          <ac:picMkLst>
            <pc:docMk/>
            <pc:sldMk cId="2769215510" sldId="822"/>
            <ac:picMk id="8" creationId="{45DB2628-DA82-7B58-2527-6EFB3A2FC6B4}"/>
          </ac:picMkLst>
        </pc:picChg>
        <pc:picChg chg="add mod ord modCrop">
          <ac:chgData name="Klimchuk, James A. (GSFC-6710)" userId="3c7ddcf0-7936-4b8e-92ca-a38e77dc2150" providerId="ADAL" clId="{D5BAEF2B-0AE6-4F16-BB13-0081229976B4}" dt="2023-04-05T14:10:49.323" v="1149" actId="1035"/>
          <ac:picMkLst>
            <pc:docMk/>
            <pc:sldMk cId="2769215510" sldId="822"/>
            <ac:picMk id="9" creationId="{E708193A-8864-B961-2BF8-22E9AE54F908}"/>
          </ac:picMkLst>
        </pc:picChg>
      </pc:sldChg>
      <pc:sldChg chg="addSp delSp modSp add mod">
        <pc:chgData name="Klimchuk, James A. (GSFC-6710)" userId="3c7ddcf0-7936-4b8e-92ca-a38e77dc2150" providerId="ADAL" clId="{D5BAEF2B-0AE6-4F16-BB13-0081229976B4}" dt="2023-04-05T15:46:53.817" v="1352" actId="1035"/>
        <pc:sldMkLst>
          <pc:docMk/>
          <pc:sldMk cId="2071310357" sldId="823"/>
        </pc:sldMkLst>
        <pc:spChg chg="mod">
          <ac:chgData name="Klimchuk, James A. (GSFC-6710)" userId="3c7ddcf0-7936-4b8e-92ca-a38e77dc2150" providerId="ADAL" clId="{D5BAEF2B-0AE6-4F16-BB13-0081229976B4}" dt="2023-04-05T15:31:45.533" v="1156" actId="164"/>
          <ac:spMkLst>
            <pc:docMk/>
            <pc:sldMk cId="2071310357" sldId="823"/>
            <ac:spMk id="2" creationId="{327F3A4C-3698-4E13-FBD2-DB8667C9291E}"/>
          </ac:spMkLst>
        </pc:spChg>
        <pc:spChg chg="mod">
          <ac:chgData name="Klimchuk, James A. (GSFC-6710)" userId="3c7ddcf0-7936-4b8e-92ca-a38e77dc2150" providerId="ADAL" clId="{D5BAEF2B-0AE6-4F16-BB13-0081229976B4}" dt="2023-04-05T15:31:45.533" v="1156" actId="164"/>
          <ac:spMkLst>
            <pc:docMk/>
            <pc:sldMk cId="2071310357" sldId="823"/>
            <ac:spMk id="4" creationId="{E7609BFB-E05D-8B32-616E-163D91EDDB0F}"/>
          </ac:spMkLst>
        </pc:spChg>
        <pc:spChg chg="mod">
          <ac:chgData name="Klimchuk, James A. (GSFC-6710)" userId="3c7ddcf0-7936-4b8e-92ca-a38e77dc2150" providerId="ADAL" clId="{D5BAEF2B-0AE6-4F16-BB13-0081229976B4}" dt="2023-04-05T15:31:56.058" v="1157" actId="164"/>
          <ac:spMkLst>
            <pc:docMk/>
            <pc:sldMk cId="2071310357" sldId="823"/>
            <ac:spMk id="5" creationId="{5E39C2EB-2180-0FD2-B067-BADA1652A008}"/>
          </ac:spMkLst>
        </pc:spChg>
        <pc:spChg chg="mod">
          <ac:chgData name="Klimchuk, James A. (GSFC-6710)" userId="3c7ddcf0-7936-4b8e-92ca-a38e77dc2150" providerId="ADAL" clId="{D5BAEF2B-0AE6-4F16-BB13-0081229976B4}" dt="2023-04-05T15:31:56.058" v="1157" actId="164"/>
          <ac:spMkLst>
            <pc:docMk/>
            <pc:sldMk cId="2071310357" sldId="823"/>
            <ac:spMk id="6" creationId="{EF8BA480-9905-F8D4-ACBE-66FDE8934076}"/>
          </ac:spMkLst>
        </pc:spChg>
        <pc:spChg chg="add mod">
          <ac:chgData name="Klimchuk, James A. (GSFC-6710)" userId="3c7ddcf0-7936-4b8e-92ca-a38e77dc2150" providerId="ADAL" clId="{D5BAEF2B-0AE6-4F16-BB13-0081229976B4}" dt="2023-04-05T15:46:53.817" v="1352" actId="1035"/>
          <ac:spMkLst>
            <pc:docMk/>
            <pc:sldMk cId="2071310357" sldId="823"/>
            <ac:spMk id="25" creationId="{AB7A469C-0778-2B4B-7508-F592E3B478C6}"/>
          </ac:spMkLst>
        </pc:spChg>
        <pc:grpChg chg="add mod">
          <ac:chgData name="Klimchuk, James A. (GSFC-6710)" userId="3c7ddcf0-7936-4b8e-92ca-a38e77dc2150" providerId="ADAL" clId="{D5BAEF2B-0AE6-4F16-BB13-0081229976B4}" dt="2023-04-05T15:32:13.668" v="1158" actId="164"/>
          <ac:grpSpMkLst>
            <pc:docMk/>
            <pc:sldMk cId="2071310357" sldId="823"/>
            <ac:grpSpMk id="8" creationId="{48E63690-178B-B3E0-899A-1E74EFFEA3A6}"/>
          </ac:grpSpMkLst>
        </pc:grpChg>
        <pc:grpChg chg="add mod">
          <ac:chgData name="Klimchuk, James A. (GSFC-6710)" userId="3c7ddcf0-7936-4b8e-92ca-a38e77dc2150" providerId="ADAL" clId="{D5BAEF2B-0AE6-4F16-BB13-0081229976B4}" dt="2023-04-05T15:32:13.668" v="1158" actId="164"/>
          <ac:grpSpMkLst>
            <pc:docMk/>
            <pc:sldMk cId="2071310357" sldId="823"/>
            <ac:grpSpMk id="10" creationId="{824BA181-9C37-13EA-C282-C4D2DB150981}"/>
          </ac:grpSpMkLst>
        </pc:grpChg>
        <pc:grpChg chg="add mod">
          <ac:chgData name="Klimchuk, James A. (GSFC-6710)" userId="3c7ddcf0-7936-4b8e-92ca-a38e77dc2150" providerId="ADAL" clId="{D5BAEF2B-0AE6-4F16-BB13-0081229976B4}" dt="2023-04-05T15:45:37.517" v="1303" actId="1038"/>
          <ac:grpSpMkLst>
            <pc:docMk/>
            <pc:sldMk cId="2071310357" sldId="823"/>
            <ac:grpSpMk id="11" creationId="{D01AFF97-C3D9-C7FB-FEBC-3B87A010BE4A}"/>
          </ac:grpSpMkLst>
        </pc:grpChg>
        <pc:grpChg chg="add mod">
          <ac:chgData name="Klimchuk, James A. (GSFC-6710)" userId="3c7ddcf0-7936-4b8e-92ca-a38e77dc2150" providerId="ADAL" clId="{D5BAEF2B-0AE6-4F16-BB13-0081229976B4}" dt="2023-04-05T15:46:48.203" v="1349" actId="1035"/>
          <ac:grpSpMkLst>
            <pc:docMk/>
            <pc:sldMk cId="2071310357" sldId="823"/>
            <ac:grpSpMk id="24" creationId="{88E7668A-43CA-3639-91C2-45C991C805D7}"/>
          </ac:grpSpMkLst>
        </pc:grpChg>
        <pc:picChg chg="mod">
          <ac:chgData name="Klimchuk, James A. (GSFC-6710)" userId="3c7ddcf0-7936-4b8e-92ca-a38e77dc2150" providerId="ADAL" clId="{D5BAEF2B-0AE6-4F16-BB13-0081229976B4}" dt="2023-04-05T15:44:36.290" v="1280" actId="1076"/>
          <ac:picMkLst>
            <pc:docMk/>
            <pc:sldMk cId="2071310357" sldId="823"/>
            <ac:picMk id="3" creationId="{6A358E7B-B487-914C-31B6-3C203A6F87B5}"/>
          </ac:picMkLst>
        </pc:picChg>
        <pc:picChg chg="del mod">
          <ac:chgData name="Klimchuk, James A. (GSFC-6710)" userId="3c7ddcf0-7936-4b8e-92ca-a38e77dc2150" providerId="ADAL" clId="{D5BAEF2B-0AE6-4F16-BB13-0081229976B4}" dt="2023-04-05T15:45:27.227" v="1287" actId="21"/>
          <ac:picMkLst>
            <pc:docMk/>
            <pc:sldMk cId="2071310357" sldId="823"/>
            <ac:picMk id="7" creationId="{5EEE1098-47EF-32C3-3C43-30E832A3F547}"/>
          </ac:picMkLst>
        </pc:picChg>
        <pc:picChg chg="mod">
          <ac:chgData name="Klimchuk, James A. (GSFC-6710)" userId="3c7ddcf0-7936-4b8e-92ca-a38e77dc2150" providerId="ADAL" clId="{D5BAEF2B-0AE6-4F16-BB13-0081229976B4}" dt="2023-04-05T15:32:13.668" v="1158" actId="164"/>
          <ac:picMkLst>
            <pc:docMk/>
            <pc:sldMk cId="2071310357" sldId="823"/>
            <ac:picMk id="9" creationId="{E708193A-8864-B961-2BF8-22E9AE54F908}"/>
          </ac:picMkLst>
        </pc:picChg>
        <pc:picChg chg="add mod">
          <ac:chgData name="Klimchuk, James A. (GSFC-6710)" userId="3c7ddcf0-7936-4b8e-92ca-a38e77dc2150" providerId="ADAL" clId="{D5BAEF2B-0AE6-4F16-BB13-0081229976B4}" dt="2023-04-05T15:45:52.492" v="1312" actId="1037"/>
          <ac:picMkLst>
            <pc:docMk/>
            <pc:sldMk cId="2071310357" sldId="823"/>
            <ac:picMk id="13" creationId="{16598854-6F76-1E87-085E-55A610D83FE9}"/>
          </ac:picMkLst>
        </pc:picChg>
        <pc:picChg chg="add mod">
          <ac:chgData name="Klimchuk, James A. (GSFC-6710)" userId="3c7ddcf0-7936-4b8e-92ca-a38e77dc2150" providerId="ADAL" clId="{D5BAEF2B-0AE6-4F16-BB13-0081229976B4}" dt="2023-04-05T15:45:57.511" v="1321" actId="1035"/>
          <ac:picMkLst>
            <pc:docMk/>
            <pc:sldMk cId="2071310357" sldId="823"/>
            <ac:picMk id="15" creationId="{ED5AF874-23E0-B093-1124-979814F95FF2}"/>
          </ac:picMkLst>
        </pc:picChg>
        <pc:picChg chg="add mod">
          <ac:chgData name="Klimchuk, James A. (GSFC-6710)" userId="3c7ddcf0-7936-4b8e-92ca-a38e77dc2150" providerId="ADAL" clId="{D5BAEF2B-0AE6-4F16-BB13-0081229976B4}" dt="2023-04-05T15:46:08.993" v="1339" actId="1035"/>
          <ac:picMkLst>
            <pc:docMk/>
            <pc:sldMk cId="2071310357" sldId="823"/>
            <ac:picMk id="17" creationId="{C89F3B0B-F335-E104-864A-AA25BE81B340}"/>
          </ac:picMkLst>
        </pc:picChg>
        <pc:picChg chg="add mod">
          <ac:chgData name="Klimchuk, James A. (GSFC-6710)" userId="3c7ddcf0-7936-4b8e-92ca-a38e77dc2150" providerId="ADAL" clId="{D5BAEF2B-0AE6-4F16-BB13-0081229976B4}" dt="2023-04-05T15:46:42.166" v="1345" actId="1035"/>
          <ac:picMkLst>
            <pc:docMk/>
            <pc:sldMk cId="2071310357" sldId="823"/>
            <ac:picMk id="19" creationId="{98651EBA-2BCC-873F-454D-35E5A0519112}"/>
          </ac:picMkLst>
        </pc:picChg>
        <pc:picChg chg="add mod">
          <ac:chgData name="Klimchuk, James A. (GSFC-6710)" userId="3c7ddcf0-7936-4b8e-92ca-a38e77dc2150" providerId="ADAL" clId="{D5BAEF2B-0AE6-4F16-BB13-0081229976B4}" dt="2023-04-05T15:38:50.278" v="1245" actId="164"/>
          <ac:picMkLst>
            <pc:docMk/>
            <pc:sldMk cId="2071310357" sldId="823"/>
            <ac:picMk id="21" creationId="{B0F98C24-8194-E527-7356-EACBBBBA1A05}"/>
          </ac:picMkLst>
        </pc:picChg>
        <pc:picChg chg="add mod">
          <ac:chgData name="Klimchuk, James A. (GSFC-6710)" userId="3c7ddcf0-7936-4b8e-92ca-a38e77dc2150" providerId="ADAL" clId="{D5BAEF2B-0AE6-4F16-BB13-0081229976B4}" dt="2023-04-05T15:38:50.278" v="1245" actId="164"/>
          <ac:picMkLst>
            <pc:docMk/>
            <pc:sldMk cId="2071310357" sldId="823"/>
            <ac:picMk id="23" creationId="{13E3060D-9F6B-CE52-5407-6417450AE0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38D4E-1DCE-4C66-92EF-0A3C9064214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2E16-2A4A-46A5-9507-0956E196C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4675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EEEF-0449-404D-8B66-A02571A1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7F306-30DB-4E99-A5FC-020719CA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CCC2C-6A35-4AB1-94D5-F35223F31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C8B4-856A-4571-9D47-5782349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B03AF-0F23-4820-A62C-6413E562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1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22C7-90F2-4947-9B85-8BE10D3D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E12AF-E290-41FA-8143-31A253FF0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ADE57-B306-4FF7-A0AE-52F08BC8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4B217-C437-4F4E-A316-BAF8D32F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478D-9E62-4190-8BCF-44E4F001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0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496044-A98E-46D6-BECA-6EE22B628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3CA51-7E77-48C1-9BB9-AF1D68602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C88-BB8F-477C-AE8B-6681B93C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EDB2-18C3-472B-AF77-E207C7A7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77C59-B181-4588-9574-45B79CA3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8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AF62-D3D7-4371-82F0-67033CB9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DD56-3F70-4746-ABB1-0298CBCAF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166EF-5789-4482-B404-C6239FE9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9A877-AE0A-4A4A-8100-435636B2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5C75A-41F2-4F00-AA0F-EA1F58B6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6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EE6E-6D32-4BCD-AF0C-9A10E2D94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C0D8F-460F-456A-B54C-AF8889E3E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3CA45-B375-459C-A99E-27941B329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18041-BFE0-4E9A-8844-E90742492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B874C-004E-4040-9F68-26930128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2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28E4B-A47C-4E5F-93AB-E86D7CF4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5A16-2E5A-477B-8C2B-61109EF88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4C262-A9C8-4630-8ACA-60059F90F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AA29B-1CB4-45FF-A60F-0DBFBFA9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F5F3E-8E04-41CB-8AC1-757CA1D6E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B629-0EFA-4BFD-9C85-E9773ABB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720E-A197-4CF7-90E6-624C694A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67C4D-07F5-4B38-AFBC-91942984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36C43-6121-4B6F-A615-2651FEFE6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C6C60-1BA7-4ECF-A158-527E522C15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A8B90-A312-4267-9BDB-722F658A6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A00E4-FD14-4659-8E03-850C20D9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382D5-1601-40D8-8335-63722F69A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49D45-DCFB-4FF2-B688-F2AF1534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7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4EA1-4DA7-44F6-B893-8E2023866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5E300-92F4-4B43-B9F2-2E5BFAE8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F6259-EEC1-4C58-9308-16B96840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9EE1ED-1369-4380-A6B3-904FE524B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979BF-D4EC-4D94-B211-4CD7C82A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8DFF6-2764-4DB7-8257-4D77BB12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B5F9D-94F0-46B2-8EA8-5B5E1285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3BD2-4233-493F-8384-ACE6CB242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2D250-B82B-40EB-B7CF-BFB19B652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14F2D-9127-426C-B52C-4867E879F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57C3F-743E-4837-8308-9400379B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EF2C85-F673-43EE-8806-0EB09DF7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F667E-6EDD-4CDC-93FC-C5C4D77A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01C6-EA4B-4963-A67E-AB52695E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3A8F71-D490-407F-B5F3-66A739EC95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2AACF-D153-42F0-A794-0693C7915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E4405-C85E-4883-8B23-B2A30266F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AB710-3E69-44C5-A6FD-212BA0E7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2217-0AFA-4ED6-B977-34C9EF3E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8CC17-064A-4480-B90F-0DB0D4138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C99A-3D67-46A6-B80A-10523509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454C-F9AE-45BD-A493-3AA3D0C43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5DAE1-1EF5-4831-8955-3BB60757A62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E3F7B-E534-4684-BFC5-124345E52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B8614-5E36-43FF-B0EA-C7B6960B9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07272-E3DD-4456-A476-084DE9EB1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0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03595" y="-345232"/>
            <a:ext cx="12559004" cy="754846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4" descr="20111111_171_dew_quarter_res.gif"/>
          <p:cNvPicPr>
            <a:picLocks noChangeAspect="1"/>
          </p:cNvPicPr>
          <p:nvPr/>
        </p:nvPicPr>
        <p:blipFill>
          <a:blip r:embed="rId3" cstate="print">
            <a:lum bright="-20000" contrast="-40000"/>
          </a:blip>
          <a:stretch>
            <a:fillRect/>
          </a:stretch>
        </p:blipFill>
        <p:spPr>
          <a:xfrm>
            <a:off x="2590800" y="-41891"/>
            <a:ext cx="7010400" cy="701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3074"/>
          <p:cNvSpPr txBox="1">
            <a:spLocks noChangeArrowheads="1"/>
          </p:cNvSpPr>
          <p:nvPr/>
        </p:nvSpPr>
        <p:spPr>
          <a:xfrm>
            <a:off x="2541038" y="1486161"/>
            <a:ext cx="7315201" cy="1828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The Unavoidable Thinning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of Current Sheets</a:t>
            </a:r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F1F9D826-EBEC-46EF-96D8-800D9C165F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r="16197"/>
          <a:stretch/>
        </p:blipFill>
        <p:spPr>
          <a:xfrm>
            <a:off x="10935478" y="-31843"/>
            <a:ext cx="1121132" cy="107848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886752E-40B6-41D3-93FF-57FBE7369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0" y="65454"/>
            <a:ext cx="885254" cy="883889"/>
          </a:xfrm>
          <a:prstGeom prst="rect">
            <a:avLst/>
          </a:prstGeom>
        </p:spPr>
      </p:pic>
      <p:sp>
        <p:nvSpPr>
          <p:cNvPr id="12" name="Rectangle 3075">
            <a:extLst>
              <a:ext uri="{FF2B5EF4-FFF2-40B4-BE49-F238E27FC236}">
                <a16:creationId xmlns:a16="http://schemas.microsoft.com/office/drawing/2014/main" id="{C1802427-5829-20F4-4DB2-6E75404885BA}"/>
              </a:ext>
            </a:extLst>
          </p:cNvPr>
          <p:cNvSpPr txBox="1">
            <a:spLocks noChangeArrowheads="1"/>
          </p:cNvSpPr>
          <p:nvPr/>
        </p:nvSpPr>
        <p:spPr>
          <a:xfrm>
            <a:off x="2556407" y="2809309"/>
            <a:ext cx="7239000" cy="28123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James A. Klimchuk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</a:t>
            </a:r>
          </a:p>
          <a:p>
            <a:pPr marL="342900" marR="0" lvl="0" indent="-34290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James E. Leake </a:t>
            </a:r>
            <a:r>
              <a:rPr kumimoji="0" lang="en-US" sz="2000" b="1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Lars K. S. Daldorff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marL="342900" indent="-342900"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b="1" kern="0" dirty="0">
                <a:solidFill>
                  <a:schemeClr val="bg1"/>
                </a:solidFill>
                <a:latin typeface="+mn-lt"/>
              </a:rPr>
              <a:t>Craig D. Johnston </a:t>
            </a:r>
            <a:r>
              <a:rPr lang="en-US" sz="2000" b="1" kern="0" baseline="30000" dirty="0">
                <a:solidFill>
                  <a:schemeClr val="bg1"/>
                </a:solidFill>
                <a:latin typeface="+mn-lt"/>
              </a:rPr>
              <a:t>1,3</a:t>
            </a:r>
            <a:endParaRPr kumimoji="0" lang="en-US" sz="2000" b="1" i="0" u="none" strike="noStrike" kern="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US" sz="1800" b="1" kern="0" baseline="300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lnSpc>
                <a:spcPct val="150000"/>
              </a:lnSpc>
              <a:spcBef>
                <a:spcPct val="20000"/>
              </a:spcBef>
              <a:defRPr/>
            </a:pPr>
            <a:endParaRPr lang="en-US" sz="1800" b="1" kern="0" baseline="30000" dirty="0">
              <a:solidFill>
                <a:schemeClr val="bg1"/>
              </a:solidFill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1600" b="1" kern="0" dirty="0">
                <a:solidFill>
                  <a:schemeClr val="bg1"/>
                </a:solidFill>
                <a:latin typeface="+mn-lt"/>
              </a:rPr>
              <a:t> NASA Goddard Space Flight Center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1600" b="1" kern="0" dirty="0">
                <a:solidFill>
                  <a:schemeClr val="bg1"/>
                </a:solidFill>
                <a:latin typeface="+mn-lt"/>
              </a:rPr>
              <a:t> Catholic University of America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kern="0" baseline="30000" dirty="0">
                <a:solidFill>
                  <a:schemeClr val="bg1"/>
                </a:solidFill>
              </a:rPr>
              <a:t>3</a:t>
            </a:r>
            <a:r>
              <a:rPr lang="en-US" sz="1600" b="1" kern="0" dirty="0">
                <a:solidFill>
                  <a:schemeClr val="bg1"/>
                </a:solidFill>
              </a:rPr>
              <a:t> George Mason University</a:t>
            </a:r>
            <a:endParaRPr lang="en-US" sz="1600" b="1" kern="0" dirty="0">
              <a:solidFill>
                <a:schemeClr val="bg1"/>
              </a:solidFill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4137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E7010-C7B2-E23A-0DF6-60B3A36A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67" y="2497888"/>
            <a:ext cx="2005781" cy="59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E2D86-4B0D-C90C-F6C2-39142D72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37" y="3453320"/>
            <a:ext cx="2871019" cy="668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167A3-13E7-F1F0-1E06-1E7FC23D1523}"/>
              </a:ext>
            </a:extLst>
          </p:cNvPr>
          <p:cNvSpPr txBox="1"/>
          <p:nvPr/>
        </p:nvSpPr>
        <p:spPr>
          <a:xfrm>
            <a:off x="10565252" y="6336556"/>
            <a:ext cx="12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Green (1965)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F8DC1-1127-1FCA-070B-34940B60368F}"/>
              </a:ext>
            </a:extLst>
          </p:cNvPr>
          <p:cNvGrpSpPr/>
          <p:nvPr/>
        </p:nvGrpSpPr>
        <p:grpSpPr>
          <a:xfrm>
            <a:off x="1601315" y="621265"/>
            <a:ext cx="6583109" cy="5815112"/>
            <a:chOff x="1618093" y="539719"/>
            <a:chExt cx="6583109" cy="5815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FB727F-4097-8293-BA81-F1097666FC03}"/>
                </a:ext>
              </a:extLst>
            </p:cNvPr>
            <p:cNvGrpSpPr/>
            <p:nvPr/>
          </p:nvGrpSpPr>
          <p:grpSpPr>
            <a:xfrm>
              <a:off x="1618093" y="539719"/>
              <a:ext cx="6583109" cy="5815112"/>
              <a:chOff x="1760706" y="521444"/>
              <a:chExt cx="6583109" cy="58151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E88FB83-9662-DCD0-0A3D-EE10019CD089}"/>
                  </a:ext>
                </a:extLst>
              </p:cNvPr>
              <p:cNvGrpSpPr/>
              <p:nvPr/>
            </p:nvGrpSpPr>
            <p:grpSpPr>
              <a:xfrm>
                <a:off x="1760706" y="521444"/>
                <a:ext cx="6490144" cy="5815112"/>
                <a:chOff x="3453318" y="497124"/>
                <a:chExt cx="6490144" cy="5815112"/>
              </a:xfrm>
            </p:grpSpPr>
            <p:pic>
              <p:nvPicPr>
                <p:cNvPr id="3" name="Picture 2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859DF89C-DF72-EF68-65CC-2A11E6876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9" y="497124"/>
                  <a:ext cx="6490143" cy="2883236"/>
                </a:xfrm>
                <a:prstGeom prst="rect">
                  <a:avLst/>
                </a:prstGeom>
              </p:spPr>
            </p:pic>
            <p:pic>
              <p:nvPicPr>
                <p:cNvPr id="5" name="Picture 4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DAB2F2F0-F0B6-692A-805B-FB3023F32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8" y="3429000"/>
                  <a:ext cx="6490143" cy="2883236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B11D11-4B5A-64DC-F51A-10A4D1B0699E}"/>
                  </a:ext>
                </a:extLst>
              </p:cNvPr>
              <p:cNvSpPr txBox="1"/>
              <p:nvPr/>
            </p:nvSpPr>
            <p:spPr>
              <a:xfrm rot="5400000">
                <a:off x="7315200" y="4605556"/>
                <a:ext cx="17186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magnetic pressure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8AB4EE-4DA5-C80D-04AF-245EA8C4315F}"/>
                </a:ext>
              </a:extLst>
            </p:cNvPr>
            <p:cNvCxnSpPr>
              <a:cxnSpLocks/>
            </p:cNvCxnSpPr>
            <p:nvPr/>
          </p:nvCxnSpPr>
          <p:spPr>
            <a:xfrm>
              <a:off x="4648755" y="1746408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126773F-A99F-32C7-53A2-B4086A2DB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3375" y="1974309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1E759-68AD-0A81-5DFB-F67ABBC24CA8}"/>
              </a:ext>
            </a:extLst>
          </p:cNvPr>
          <p:cNvSpPr txBox="1"/>
          <p:nvPr/>
        </p:nvSpPr>
        <p:spPr>
          <a:xfrm>
            <a:off x="3271126" y="239627"/>
            <a:ext cx="303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Infinitely thin current sheet</a:t>
            </a:r>
          </a:p>
        </p:txBody>
      </p:sp>
    </p:spTree>
    <p:extLst>
      <p:ext uri="{BB962C8B-B14F-4D97-AF65-F5344CB8AC3E}">
        <p14:creationId xmlns:p14="http://schemas.microsoft.com/office/powerpoint/2010/main" val="414896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6248B69C-A2F3-189B-7CED-0D5D52E9D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15" y="682209"/>
            <a:ext cx="3887922" cy="5693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F22CA-1F7A-7EAB-8C01-2D9E830D9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755" y="2899631"/>
            <a:ext cx="3578942" cy="6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0E7010-C7B2-E23A-0DF6-60B3A36A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67" y="2497888"/>
            <a:ext cx="2005781" cy="59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FE2D86-4B0D-C90C-F6C2-39142D721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737" y="3453320"/>
            <a:ext cx="2871019" cy="6685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1167A3-13E7-F1F0-1E06-1E7FC23D1523}"/>
              </a:ext>
            </a:extLst>
          </p:cNvPr>
          <p:cNvSpPr txBox="1"/>
          <p:nvPr/>
        </p:nvSpPr>
        <p:spPr>
          <a:xfrm>
            <a:off x="10565252" y="6336556"/>
            <a:ext cx="12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Green (1965)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DF8DC1-1127-1FCA-070B-34940B60368F}"/>
              </a:ext>
            </a:extLst>
          </p:cNvPr>
          <p:cNvGrpSpPr/>
          <p:nvPr/>
        </p:nvGrpSpPr>
        <p:grpSpPr>
          <a:xfrm>
            <a:off x="1601315" y="621265"/>
            <a:ext cx="6583109" cy="5815112"/>
            <a:chOff x="1618093" y="539719"/>
            <a:chExt cx="6583109" cy="58151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EFB727F-4097-8293-BA81-F1097666FC03}"/>
                </a:ext>
              </a:extLst>
            </p:cNvPr>
            <p:cNvGrpSpPr/>
            <p:nvPr/>
          </p:nvGrpSpPr>
          <p:grpSpPr>
            <a:xfrm>
              <a:off x="1618093" y="539719"/>
              <a:ext cx="6583109" cy="5815112"/>
              <a:chOff x="1760706" y="521444"/>
              <a:chExt cx="6583109" cy="581511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E88FB83-9662-DCD0-0A3D-EE10019CD089}"/>
                  </a:ext>
                </a:extLst>
              </p:cNvPr>
              <p:cNvGrpSpPr/>
              <p:nvPr/>
            </p:nvGrpSpPr>
            <p:grpSpPr>
              <a:xfrm>
                <a:off x="1760706" y="521444"/>
                <a:ext cx="6490144" cy="5815112"/>
                <a:chOff x="3453318" y="497124"/>
                <a:chExt cx="6490144" cy="5815112"/>
              </a:xfrm>
            </p:grpSpPr>
            <p:pic>
              <p:nvPicPr>
                <p:cNvPr id="3" name="Picture 2" descr="Background pattern&#10;&#10;Description automatically generated">
                  <a:extLst>
                    <a:ext uri="{FF2B5EF4-FFF2-40B4-BE49-F238E27FC236}">
                      <a16:creationId xmlns:a16="http://schemas.microsoft.com/office/drawing/2014/main" id="{859DF89C-DF72-EF68-65CC-2A11E68764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9" y="497124"/>
                  <a:ext cx="6490143" cy="2883236"/>
                </a:xfrm>
                <a:prstGeom prst="rect">
                  <a:avLst/>
                </a:prstGeom>
              </p:spPr>
            </p:pic>
            <p:pic>
              <p:nvPicPr>
                <p:cNvPr id="5" name="Picture 4" descr="A picture containing chart&#10;&#10;Description automatically generated">
                  <a:extLst>
                    <a:ext uri="{FF2B5EF4-FFF2-40B4-BE49-F238E27FC236}">
                      <a16:creationId xmlns:a16="http://schemas.microsoft.com/office/drawing/2014/main" id="{DAB2F2F0-F0B6-692A-805B-FB3023F32E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3318" y="3429000"/>
                  <a:ext cx="6490143" cy="2883236"/>
                </a:xfrm>
                <a:prstGeom prst="rect">
                  <a:avLst/>
                </a:prstGeom>
              </p:spPr>
            </p:pic>
          </p:grp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B11D11-4B5A-64DC-F51A-10A4D1B0699E}"/>
                  </a:ext>
                </a:extLst>
              </p:cNvPr>
              <p:cNvSpPr txBox="1"/>
              <p:nvPr/>
            </p:nvSpPr>
            <p:spPr>
              <a:xfrm rot="5400000">
                <a:off x="7315200" y="4605556"/>
                <a:ext cx="17186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magnetic pressure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8AB4EE-4DA5-C80D-04AF-245EA8C4315F}"/>
                </a:ext>
              </a:extLst>
            </p:cNvPr>
            <p:cNvCxnSpPr>
              <a:cxnSpLocks/>
            </p:cNvCxnSpPr>
            <p:nvPr/>
          </p:nvCxnSpPr>
          <p:spPr>
            <a:xfrm>
              <a:off x="4648755" y="1746408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126773F-A99F-32C7-53A2-B4086A2DB8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33375" y="1974309"/>
              <a:ext cx="10779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1E759-68AD-0A81-5DFB-F67ABBC24CA8}"/>
              </a:ext>
            </a:extLst>
          </p:cNvPr>
          <p:cNvSpPr txBox="1"/>
          <p:nvPr/>
        </p:nvSpPr>
        <p:spPr>
          <a:xfrm>
            <a:off x="3271126" y="239627"/>
            <a:ext cx="3033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Infinitely thin current sheet</a:t>
            </a:r>
          </a:p>
        </p:txBody>
      </p:sp>
    </p:spTree>
    <p:extLst>
      <p:ext uri="{BB962C8B-B14F-4D97-AF65-F5344CB8AC3E}">
        <p14:creationId xmlns:p14="http://schemas.microsoft.com/office/powerpoint/2010/main" val="388788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701056-54E1-5EC2-9322-34CE646AB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38" y="297185"/>
            <a:ext cx="5354852" cy="59706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3D75956-83B9-417E-19A4-F0207D36AA1F}"/>
              </a:ext>
            </a:extLst>
          </p:cNvPr>
          <p:cNvGrpSpPr/>
          <p:nvPr/>
        </p:nvGrpSpPr>
        <p:grpSpPr>
          <a:xfrm>
            <a:off x="622572" y="2444328"/>
            <a:ext cx="3638144" cy="1969344"/>
            <a:chOff x="-223736" y="2073006"/>
            <a:chExt cx="7740220" cy="3938688"/>
          </a:xfrm>
        </p:grpSpPr>
        <p:pic>
          <p:nvPicPr>
            <p:cNvPr id="5" name="Picture 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7E15CD4E-806B-7F8D-15BE-F48F79B146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697"/>
            <a:stretch/>
          </p:blipFill>
          <p:spPr>
            <a:xfrm>
              <a:off x="-223736" y="2073006"/>
              <a:ext cx="7740220" cy="393868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9873868-8C17-ECF2-247B-D5E92F937CAF}"/>
                </a:ext>
              </a:extLst>
            </p:cNvPr>
            <p:cNvSpPr/>
            <p:nvPr/>
          </p:nvSpPr>
          <p:spPr>
            <a:xfrm>
              <a:off x="3695012" y="3549532"/>
              <a:ext cx="672705" cy="65281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392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33" y="768078"/>
            <a:ext cx="4872909" cy="464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EE1098-47EF-32C3-3C43-30E832A3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721" y="1005213"/>
            <a:ext cx="1101213" cy="334297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DB2628-DA82-7B58-2527-6EFB3A2FC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3" b="55004"/>
          <a:stretch/>
        </p:blipFill>
        <p:spPr>
          <a:xfrm>
            <a:off x="1535187" y="2780637"/>
            <a:ext cx="2050210" cy="2085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7F3A4C-3698-4E13-FBD2-DB8667C9291E}"/>
              </a:ext>
            </a:extLst>
          </p:cNvPr>
          <p:cNvSpPr txBox="1"/>
          <p:nvPr/>
        </p:nvSpPr>
        <p:spPr>
          <a:xfrm>
            <a:off x="2581697" y="3172134"/>
            <a:ext cx="32893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B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7609BFB-E05D-8B32-616E-163D91EDDB0F}"/>
              </a:ext>
            </a:extLst>
          </p:cNvPr>
          <p:cNvSpPr/>
          <p:nvPr/>
        </p:nvSpPr>
        <p:spPr>
          <a:xfrm flipH="1">
            <a:off x="2558638" y="3456263"/>
            <a:ext cx="100672" cy="9920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BA480-9905-F8D4-ACBE-66FDE8934076}"/>
              </a:ext>
            </a:extLst>
          </p:cNvPr>
          <p:cNvSpPr txBox="1"/>
          <p:nvPr/>
        </p:nvSpPr>
        <p:spPr>
          <a:xfrm>
            <a:off x="2590086" y="3777228"/>
            <a:ext cx="3465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D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5E39C2EB-2180-0FD2-B067-BADA1652A008}"/>
              </a:ext>
            </a:extLst>
          </p:cNvPr>
          <p:cNvSpPr/>
          <p:nvPr/>
        </p:nvSpPr>
        <p:spPr>
          <a:xfrm flipH="1">
            <a:off x="2551647" y="3927682"/>
            <a:ext cx="100672" cy="9920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58E7B-B487-914C-31B6-3C203A6F8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00" y="75077"/>
            <a:ext cx="4403606" cy="419321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01AFF97-C3D9-C7FB-FEBC-3B87A010BE4A}"/>
              </a:ext>
            </a:extLst>
          </p:cNvPr>
          <p:cNvGrpSpPr/>
          <p:nvPr/>
        </p:nvGrpSpPr>
        <p:grpSpPr>
          <a:xfrm>
            <a:off x="1571646" y="1939293"/>
            <a:ext cx="2150419" cy="2153624"/>
            <a:chOff x="1554868" y="2828527"/>
            <a:chExt cx="2150419" cy="2153624"/>
          </a:xfrm>
        </p:grpSpPr>
        <p:pic>
          <p:nvPicPr>
            <p:cNvPr id="9" name="Picture 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E708193A-8864-B961-2BF8-22E9AE54F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23" r="49013" b="2981"/>
            <a:stretch/>
          </p:blipFill>
          <p:spPr>
            <a:xfrm>
              <a:off x="1554868" y="2828527"/>
              <a:ext cx="2150419" cy="215362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8E63690-178B-B3E0-899A-1E74EFFEA3A6}"/>
                </a:ext>
              </a:extLst>
            </p:cNvPr>
            <p:cNvGrpSpPr/>
            <p:nvPr/>
          </p:nvGrpSpPr>
          <p:grpSpPr>
            <a:xfrm>
              <a:off x="2558638" y="3172134"/>
              <a:ext cx="351995" cy="400110"/>
              <a:chOff x="2558638" y="3172134"/>
              <a:chExt cx="351995" cy="400110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F3A4C-3698-4E13-FBD2-DB8667C9291E}"/>
                  </a:ext>
                </a:extLst>
              </p:cNvPr>
              <p:cNvSpPr txBox="1"/>
              <p:nvPr/>
            </p:nvSpPr>
            <p:spPr>
              <a:xfrm>
                <a:off x="2581697" y="3172134"/>
                <a:ext cx="328936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B</a:t>
                </a:r>
              </a:p>
            </p:txBody>
          </p:sp>
          <p:sp>
            <p:nvSpPr>
              <p:cNvPr id="4" name="Flowchart: Connector 3">
                <a:extLst>
                  <a:ext uri="{FF2B5EF4-FFF2-40B4-BE49-F238E27FC236}">
                    <a16:creationId xmlns:a16="http://schemas.microsoft.com/office/drawing/2014/main" id="{E7609BFB-E05D-8B32-616E-163D91EDDB0F}"/>
                  </a:ext>
                </a:extLst>
              </p:cNvPr>
              <p:cNvSpPr/>
              <p:nvPr/>
            </p:nvSpPr>
            <p:spPr>
              <a:xfrm flipH="1">
                <a:off x="2558638" y="3456263"/>
                <a:ext cx="100672" cy="992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4BA181-9C37-13EA-C282-C4D2DB150981}"/>
                </a:ext>
              </a:extLst>
            </p:cNvPr>
            <p:cNvGrpSpPr/>
            <p:nvPr/>
          </p:nvGrpSpPr>
          <p:grpSpPr>
            <a:xfrm>
              <a:off x="2551647" y="3777228"/>
              <a:ext cx="385009" cy="400110"/>
              <a:chOff x="2551647" y="3777228"/>
              <a:chExt cx="385009" cy="400110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8BA480-9905-F8D4-ACBE-66FDE8934076}"/>
                  </a:ext>
                </a:extLst>
              </p:cNvPr>
              <p:cNvSpPr txBox="1"/>
              <p:nvPr/>
            </p:nvSpPr>
            <p:spPr>
              <a:xfrm>
                <a:off x="2590086" y="3777228"/>
                <a:ext cx="34657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D</a:t>
                </a:r>
              </a:p>
            </p:txBody>
          </p:sp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5E39C2EB-2180-0FD2-B067-BADA1652A008}"/>
                  </a:ext>
                </a:extLst>
              </p:cNvPr>
              <p:cNvSpPr/>
              <p:nvPr/>
            </p:nvSpPr>
            <p:spPr>
              <a:xfrm flipH="1">
                <a:off x="2551647" y="3927682"/>
                <a:ext cx="100672" cy="99203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598854-6F76-1E87-085E-55A610D8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516" y="4027980"/>
            <a:ext cx="747252" cy="2654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5AF874-23E0-B093-1124-979814F95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038" y="4415419"/>
            <a:ext cx="1179871" cy="2654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9F3B0B-F335-E104-864A-AA25BE81B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6914" y="4879205"/>
            <a:ext cx="1179871" cy="2359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651EBA-2BCC-873F-454D-35E5A0519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907" y="5331358"/>
            <a:ext cx="825910" cy="26547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E7668A-43CA-3639-91C2-45C991C805D7}"/>
              </a:ext>
            </a:extLst>
          </p:cNvPr>
          <p:cNvGrpSpPr/>
          <p:nvPr/>
        </p:nvGrpSpPr>
        <p:grpSpPr>
          <a:xfrm>
            <a:off x="6960448" y="5795285"/>
            <a:ext cx="1585388" cy="275303"/>
            <a:chOff x="6589056" y="6516905"/>
            <a:chExt cx="1585388" cy="27530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0F98C24-8194-E527-7356-EACBBBBA1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9056" y="6516905"/>
              <a:ext cx="825910" cy="27530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3E3060D-9F6B-CE52-5407-6417450AE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6521" y="6532090"/>
              <a:ext cx="707923" cy="2458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7A469C-0778-2B4B-7508-F592E3B478C6}"/>
                  </a:ext>
                </a:extLst>
              </p:cNvPr>
              <p:cNvSpPr txBox="1"/>
              <p:nvPr/>
            </p:nvSpPr>
            <p:spPr>
              <a:xfrm>
                <a:off x="6949555" y="6218743"/>
                <a:ext cx="1406219" cy="289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7A469C-0778-2B4B-7508-F592E3B4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555" y="6218743"/>
                <a:ext cx="1406219" cy="289182"/>
              </a:xfrm>
              <a:prstGeom prst="rect">
                <a:avLst/>
              </a:prstGeom>
              <a:blipFill>
                <a:blip r:embed="rId10"/>
                <a:stretch>
                  <a:fillRect l="-3463" r="-86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131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6709760-F9B9-7489-016A-08DECF871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80" y="558762"/>
            <a:ext cx="4813646" cy="45595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63EDDFC-4CE4-926C-6B78-F7C5EC7870B7}"/>
              </a:ext>
            </a:extLst>
          </p:cNvPr>
          <p:cNvSpPr txBox="1"/>
          <p:nvPr/>
        </p:nvSpPr>
        <p:spPr>
          <a:xfrm>
            <a:off x="9487565" y="2607725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i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~ 0.5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94BC1D-9983-DC68-3F9C-4F1C0AB71BC4}"/>
              </a:ext>
            </a:extLst>
          </p:cNvPr>
          <p:cNvSpPr txBox="1"/>
          <p:nvPr/>
        </p:nvSpPr>
        <p:spPr>
          <a:xfrm>
            <a:off x="2085126" y="5737177"/>
            <a:ext cx="8021748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Separation of the line-tying locations is comparable to the sheet half-length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511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87</Words>
  <Application>Microsoft Office PowerPoint</Application>
  <PresentationFormat>Widescreen</PresentationFormat>
  <Paragraphs>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Klimchuk, James A. (GSFC-6710)</dc:creator>
  <cp:lastModifiedBy>Klimchuk, James A. (GSFC-6710)</cp:lastModifiedBy>
  <cp:revision>1</cp:revision>
  <dcterms:created xsi:type="dcterms:W3CDTF">2022-03-29T14:32:26Z</dcterms:created>
  <dcterms:modified xsi:type="dcterms:W3CDTF">2023-04-05T17:40:34Z</dcterms:modified>
</cp:coreProperties>
</file>