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80" r:id="rId3"/>
    <p:sldId id="257" r:id="rId4"/>
    <p:sldId id="273" r:id="rId5"/>
    <p:sldId id="264" r:id="rId6"/>
    <p:sldId id="258" r:id="rId7"/>
    <p:sldId id="271" r:id="rId8"/>
    <p:sldId id="260" r:id="rId9"/>
    <p:sldId id="274" r:id="rId10"/>
    <p:sldId id="267" r:id="rId11"/>
    <p:sldId id="277" r:id="rId12"/>
    <p:sldId id="272" r:id="rId13"/>
    <p:sldId id="263" r:id="rId14"/>
    <p:sldId id="275" r:id="rId15"/>
    <p:sldId id="276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6ED7C0-19EB-49DF-981D-F5CB5A6FEFF1}" v="774" dt="2021-10-06T18:57:52.4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ldorff, Lars Kristen Selberg (GSFC-671.0)[CATHOLIC UNIV OF AMERICA]" userId="09a6f1e8-0c30-488c-aed7-7b0a097d7cb4" providerId="ADAL" clId="{696ED7C0-19EB-49DF-981D-F5CB5A6FEFF1}"/>
    <pc:docChg chg="undo custSel addSld delSld modSld sldOrd">
      <pc:chgData name="Daldorff, Lars Kristen Selberg (GSFC-671.0)[CATHOLIC UNIV OF AMERICA]" userId="09a6f1e8-0c30-488c-aed7-7b0a097d7cb4" providerId="ADAL" clId="{696ED7C0-19EB-49DF-981D-F5CB5A6FEFF1}" dt="2021-10-06T18:58:15.359" v="5383" actId="20577"/>
      <pc:docMkLst>
        <pc:docMk/>
      </pc:docMkLst>
      <pc:sldChg chg="modSp mod">
        <pc:chgData name="Daldorff, Lars Kristen Selberg (GSFC-671.0)[CATHOLIC UNIV OF AMERICA]" userId="09a6f1e8-0c30-488c-aed7-7b0a097d7cb4" providerId="ADAL" clId="{696ED7C0-19EB-49DF-981D-F5CB5A6FEFF1}" dt="2021-10-06T16:31:54.499" v="5345" actId="313"/>
        <pc:sldMkLst>
          <pc:docMk/>
          <pc:sldMk cId="1217905718" sldId="256"/>
        </pc:sldMkLst>
        <pc:spChg chg="mod">
          <ac:chgData name="Daldorff, Lars Kristen Selberg (GSFC-671.0)[CATHOLIC UNIV OF AMERICA]" userId="09a6f1e8-0c30-488c-aed7-7b0a097d7cb4" providerId="ADAL" clId="{696ED7C0-19EB-49DF-981D-F5CB5A6FEFF1}" dt="2021-10-06T16:31:54.499" v="5345" actId="313"/>
          <ac:spMkLst>
            <pc:docMk/>
            <pc:sldMk cId="1217905718" sldId="256"/>
            <ac:spMk id="2" creationId="{8AB1BB9F-0DC0-4F89-B6E0-21F9F975842A}"/>
          </ac:spMkLst>
        </pc:spChg>
        <pc:spChg chg="mod">
          <ac:chgData name="Daldorff, Lars Kristen Selberg (GSFC-671.0)[CATHOLIC UNIV OF AMERICA]" userId="09a6f1e8-0c30-488c-aed7-7b0a097d7cb4" providerId="ADAL" clId="{696ED7C0-19EB-49DF-981D-F5CB5A6FEFF1}" dt="2021-10-05T23:30:32.755" v="4885" actId="20577"/>
          <ac:spMkLst>
            <pc:docMk/>
            <pc:sldMk cId="1217905718" sldId="256"/>
            <ac:spMk id="3" creationId="{4CA9A329-CF35-4C6D-BC0D-9BDB699432D2}"/>
          </ac:spMkLst>
        </pc:spChg>
      </pc:sldChg>
      <pc:sldChg chg="addSp modSp mod">
        <pc:chgData name="Daldorff, Lars Kristen Selberg (GSFC-671.0)[CATHOLIC UNIV OF AMERICA]" userId="09a6f1e8-0c30-488c-aed7-7b0a097d7cb4" providerId="ADAL" clId="{696ED7C0-19EB-49DF-981D-F5CB5A6FEFF1}" dt="2021-10-06T14:47:57.090" v="5324" actId="20577"/>
        <pc:sldMkLst>
          <pc:docMk/>
          <pc:sldMk cId="263952117" sldId="257"/>
        </pc:sldMkLst>
        <pc:spChg chg="mod">
          <ac:chgData name="Daldorff, Lars Kristen Selberg (GSFC-671.0)[CATHOLIC UNIV OF AMERICA]" userId="09a6f1e8-0c30-488c-aed7-7b0a097d7cb4" providerId="ADAL" clId="{696ED7C0-19EB-49DF-981D-F5CB5A6FEFF1}" dt="2021-10-02T19:10:20.283" v="1288" actId="14100"/>
          <ac:spMkLst>
            <pc:docMk/>
            <pc:sldMk cId="263952117" sldId="257"/>
            <ac:spMk id="2" creationId="{B4A6A131-5555-4AC7-B14E-8E77310BA9A4}"/>
          </ac:spMkLst>
        </pc:spChg>
        <pc:spChg chg="mod">
          <ac:chgData name="Daldorff, Lars Kristen Selberg (GSFC-671.0)[CATHOLIC UNIV OF AMERICA]" userId="09a6f1e8-0c30-488c-aed7-7b0a097d7cb4" providerId="ADAL" clId="{696ED7C0-19EB-49DF-981D-F5CB5A6FEFF1}" dt="2021-10-06T14:47:57.090" v="5324" actId="20577"/>
          <ac:spMkLst>
            <pc:docMk/>
            <pc:sldMk cId="263952117" sldId="257"/>
            <ac:spMk id="3" creationId="{76A8AF0F-B85A-4A10-8388-02C83CF31AE9}"/>
          </ac:spMkLst>
        </pc:spChg>
        <pc:graphicFrameChg chg="add mod modGraphic">
          <ac:chgData name="Daldorff, Lars Kristen Selberg (GSFC-671.0)[CATHOLIC UNIV OF AMERICA]" userId="09a6f1e8-0c30-488c-aed7-7b0a097d7cb4" providerId="ADAL" clId="{696ED7C0-19EB-49DF-981D-F5CB5A6FEFF1}" dt="2021-10-02T19:20:41.092" v="1805" actId="1076"/>
          <ac:graphicFrameMkLst>
            <pc:docMk/>
            <pc:sldMk cId="263952117" sldId="257"/>
            <ac:graphicFrameMk id="8" creationId="{04F7CEA4-AF53-44D8-9167-734EA46D5DA8}"/>
          </ac:graphicFrameMkLst>
        </pc:graphicFrameChg>
        <pc:picChg chg="add mod">
          <ac:chgData name="Daldorff, Lars Kristen Selberg (GSFC-671.0)[CATHOLIC UNIV OF AMERICA]" userId="09a6f1e8-0c30-488c-aed7-7b0a097d7cb4" providerId="ADAL" clId="{696ED7C0-19EB-49DF-981D-F5CB5A6FEFF1}" dt="2021-10-02T19:10:07.922" v="1285" actId="1076"/>
          <ac:picMkLst>
            <pc:docMk/>
            <pc:sldMk cId="263952117" sldId="257"/>
            <ac:picMk id="5" creationId="{DB9F3703-E2C4-43BA-943F-AF10A440A7B8}"/>
          </ac:picMkLst>
        </pc:picChg>
        <pc:picChg chg="add mod">
          <ac:chgData name="Daldorff, Lars Kristen Selberg (GSFC-671.0)[CATHOLIC UNIV OF AMERICA]" userId="09a6f1e8-0c30-488c-aed7-7b0a097d7cb4" providerId="ADAL" clId="{696ED7C0-19EB-49DF-981D-F5CB5A6FEFF1}" dt="2021-10-02T19:10:04.243" v="1284" actId="1076"/>
          <ac:picMkLst>
            <pc:docMk/>
            <pc:sldMk cId="263952117" sldId="257"/>
            <ac:picMk id="7" creationId="{E1A3236A-0B49-424B-AB29-1264BA9F3274}"/>
          </ac:picMkLst>
        </pc:picChg>
      </pc:sldChg>
      <pc:sldChg chg="addSp modSp mod">
        <pc:chgData name="Daldorff, Lars Kristen Selberg (GSFC-671.0)[CATHOLIC UNIV OF AMERICA]" userId="09a6f1e8-0c30-488c-aed7-7b0a097d7cb4" providerId="ADAL" clId="{696ED7C0-19EB-49DF-981D-F5CB5A6FEFF1}" dt="2021-10-06T18:57:42.749" v="5359" actId="688"/>
        <pc:sldMkLst>
          <pc:docMk/>
          <pc:sldMk cId="177097810" sldId="258"/>
        </pc:sldMkLst>
        <pc:spChg chg="add mod">
          <ac:chgData name="Daldorff, Lars Kristen Selberg (GSFC-671.0)[CATHOLIC UNIV OF AMERICA]" userId="09a6f1e8-0c30-488c-aed7-7b0a097d7cb4" providerId="ADAL" clId="{696ED7C0-19EB-49DF-981D-F5CB5A6FEFF1}" dt="2021-10-06T18:57:26.461" v="5354" actId="1076"/>
          <ac:spMkLst>
            <pc:docMk/>
            <pc:sldMk cId="177097810" sldId="258"/>
            <ac:spMk id="2" creationId="{AF443047-A6CB-454B-ACD5-D065F1A0F02E}"/>
          </ac:spMkLst>
        </pc:spChg>
        <pc:spChg chg="mod">
          <ac:chgData name="Daldorff, Lars Kristen Selberg (GSFC-671.0)[CATHOLIC UNIV OF AMERICA]" userId="09a6f1e8-0c30-488c-aed7-7b0a097d7cb4" providerId="ADAL" clId="{696ED7C0-19EB-49DF-981D-F5CB5A6FEFF1}" dt="2021-10-05T14:51:09.714" v="4445" actId="20577"/>
          <ac:spMkLst>
            <pc:docMk/>
            <pc:sldMk cId="177097810" sldId="258"/>
            <ac:spMk id="3" creationId="{EAE75FF4-D156-42F5-A4A5-864B79193CD2}"/>
          </ac:spMkLst>
        </pc:spChg>
        <pc:spChg chg="add mod">
          <ac:chgData name="Daldorff, Lars Kristen Selberg (GSFC-671.0)[CATHOLIC UNIV OF AMERICA]" userId="09a6f1e8-0c30-488c-aed7-7b0a097d7cb4" providerId="ADAL" clId="{696ED7C0-19EB-49DF-981D-F5CB5A6FEFF1}" dt="2021-10-06T18:57:42.749" v="5359" actId="688"/>
          <ac:spMkLst>
            <pc:docMk/>
            <pc:sldMk cId="177097810" sldId="258"/>
            <ac:spMk id="5" creationId="{F6A6EE09-1A1A-4947-83B6-04B6BFEDD709}"/>
          </ac:spMkLst>
        </pc:spChg>
        <pc:picChg chg="mod">
          <ac:chgData name="Daldorff, Lars Kristen Selberg (GSFC-671.0)[CATHOLIC UNIV OF AMERICA]" userId="09a6f1e8-0c30-488c-aed7-7b0a097d7cb4" providerId="ADAL" clId="{696ED7C0-19EB-49DF-981D-F5CB5A6FEFF1}" dt="2021-10-05T14:05:25.252" v="4367" actId="14100"/>
          <ac:picMkLst>
            <pc:docMk/>
            <pc:sldMk cId="177097810" sldId="258"/>
            <ac:picMk id="6" creationId="{BC5464F0-9237-489B-A1D3-A61E23D64222}"/>
          </ac:picMkLst>
        </pc:picChg>
      </pc:sldChg>
      <pc:sldChg chg="modSp add del mod ord modShow">
        <pc:chgData name="Daldorff, Lars Kristen Selberg (GSFC-671.0)[CATHOLIC UNIV OF AMERICA]" userId="09a6f1e8-0c30-488c-aed7-7b0a097d7cb4" providerId="ADAL" clId="{696ED7C0-19EB-49DF-981D-F5CB5A6FEFF1}" dt="2021-10-05T14:28:35.862" v="4371"/>
        <pc:sldMkLst>
          <pc:docMk/>
          <pc:sldMk cId="1897323990" sldId="259"/>
        </pc:sldMkLst>
        <pc:spChg chg="mod">
          <ac:chgData name="Daldorff, Lars Kristen Selberg (GSFC-671.0)[CATHOLIC UNIV OF AMERICA]" userId="09a6f1e8-0c30-488c-aed7-7b0a097d7cb4" providerId="ADAL" clId="{696ED7C0-19EB-49DF-981D-F5CB5A6FEFF1}" dt="2021-10-01T17:56:09.386" v="1114" actId="313"/>
          <ac:spMkLst>
            <pc:docMk/>
            <pc:sldMk cId="1897323990" sldId="259"/>
            <ac:spMk id="2" creationId="{3C2F263B-02DC-48E2-BB52-427A726C6F84}"/>
          </ac:spMkLst>
        </pc:spChg>
      </pc:sldChg>
      <pc:sldChg chg="addSp delSp modSp mod delAnim modAnim">
        <pc:chgData name="Daldorff, Lars Kristen Selberg (GSFC-671.0)[CATHOLIC UNIV OF AMERICA]" userId="09a6f1e8-0c30-488c-aed7-7b0a097d7cb4" providerId="ADAL" clId="{696ED7C0-19EB-49DF-981D-F5CB5A6FEFF1}" dt="2021-10-06T13:58:15.079" v="4984" actId="5793"/>
        <pc:sldMkLst>
          <pc:docMk/>
          <pc:sldMk cId="3850327270" sldId="260"/>
        </pc:sldMkLst>
        <pc:spChg chg="mod">
          <ac:chgData name="Daldorff, Lars Kristen Selberg (GSFC-671.0)[CATHOLIC UNIV OF AMERICA]" userId="09a6f1e8-0c30-488c-aed7-7b0a097d7cb4" providerId="ADAL" clId="{696ED7C0-19EB-49DF-981D-F5CB5A6FEFF1}" dt="2021-10-06T13:58:15.079" v="4984" actId="5793"/>
          <ac:spMkLst>
            <pc:docMk/>
            <pc:sldMk cId="3850327270" sldId="260"/>
            <ac:spMk id="3" creationId="{130AD357-4CF5-47A3-BCD0-6E3E8F4F1283}"/>
          </ac:spMkLst>
        </pc:spChg>
        <pc:picChg chg="add del mod">
          <ac:chgData name="Daldorff, Lars Kristen Selberg (GSFC-671.0)[CATHOLIC UNIV OF AMERICA]" userId="09a6f1e8-0c30-488c-aed7-7b0a097d7cb4" providerId="ADAL" clId="{696ED7C0-19EB-49DF-981D-F5CB5A6FEFF1}" dt="2021-10-04T14:17:49.190" v="2501" actId="478"/>
          <ac:picMkLst>
            <pc:docMk/>
            <pc:sldMk cId="3850327270" sldId="260"/>
            <ac:picMk id="4" creationId="{3F75B919-9800-461D-BA77-D621B245070F}"/>
          </ac:picMkLst>
        </pc:picChg>
      </pc:sldChg>
      <pc:sldChg chg="modSp mod ord modShow">
        <pc:chgData name="Daldorff, Lars Kristen Selberg (GSFC-671.0)[CATHOLIC UNIV OF AMERICA]" userId="09a6f1e8-0c30-488c-aed7-7b0a097d7cb4" providerId="ADAL" clId="{696ED7C0-19EB-49DF-981D-F5CB5A6FEFF1}" dt="2021-10-05T14:28:39.184" v="4373"/>
        <pc:sldMkLst>
          <pc:docMk/>
          <pc:sldMk cId="3442465691" sldId="261"/>
        </pc:sldMkLst>
        <pc:spChg chg="mod">
          <ac:chgData name="Daldorff, Lars Kristen Selberg (GSFC-671.0)[CATHOLIC UNIV OF AMERICA]" userId="09a6f1e8-0c30-488c-aed7-7b0a097d7cb4" providerId="ADAL" clId="{696ED7C0-19EB-49DF-981D-F5CB5A6FEFF1}" dt="2021-10-04T17:57:31.942" v="3226" actId="20577"/>
          <ac:spMkLst>
            <pc:docMk/>
            <pc:sldMk cId="3442465691" sldId="261"/>
            <ac:spMk id="2" creationId="{FBCAD4DE-72D4-433F-807E-73A18AF305AE}"/>
          </ac:spMkLst>
        </pc:spChg>
        <pc:spChg chg="mod">
          <ac:chgData name="Daldorff, Lars Kristen Selberg (GSFC-671.0)[CATHOLIC UNIV OF AMERICA]" userId="09a6f1e8-0c30-488c-aed7-7b0a097d7cb4" providerId="ADAL" clId="{696ED7C0-19EB-49DF-981D-F5CB5A6FEFF1}" dt="2021-10-04T17:55:27.729" v="3174" actId="20577"/>
          <ac:spMkLst>
            <pc:docMk/>
            <pc:sldMk cId="3442465691" sldId="261"/>
            <ac:spMk id="3" creationId="{5A0A6960-8CA1-4C85-878C-C29F3247D163}"/>
          </ac:spMkLst>
        </pc:spChg>
        <pc:picChg chg="mod">
          <ac:chgData name="Daldorff, Lars Kristen Selberg (GSFC-671.0)[CATHOLIC UNIV OF AMERICA]" userId="09a6f1e8-0c30-488c-aed7-7b0a097d7cb4" providerId="ADAL" clId="{696ED7C0-19EB-49DF-981D-F5CB5A6FEFF1}" dt="2021-10-04T18:25:52.687" v="3945" actId="1076"/>
          <ac:picMkLst>
            <pc:docMk/>
            <pc:sldMk cId="3442465691" sldId="261"/>
            <ac:picMk id="8" creationId="{84F11434-C0C3-4FD2-8548-F6A1F8425FCA}"/>
          </ac:picMkLst>
        </pc:picChg>
      </pc:sldChg>
      <pc:sldChg chg="addSp delSp modSp mod modAnim">
        <pc:chgData name="Daldorff, Lars Kristen Selberg (GSFC-671.0)[CATHOLIC UNIV OF AMERICA]" userId="09a6f1e8-0c30-488c-aed7-7b0a097d7cb4" providerId="ADAL" clId="{696ED7C0-19EB-49DF-981D-F5CB5A6FEFF1}" dt="2021-10-06T15:52:07.786" v="5336" actId="20577"/>
        <pc:sldMkLst>
          <pc:docMk/>
          <pc:sldMk cId="492483153" sldId="262"/>
        </pc:sldMkLst>
        <pc:spChg chg="mod">
          <ac:chgData name="Daldorff, Lars Kristen Selberg (GSFC-671.0)[CATHOLIC UNIV OF AMERICA]" userId="09a6f1e8-0c30-488c-aed7-7b0a097d7cb4" providerId="ADAL" clId="{696ED7C0-19EB-49DF-981D-F5CB5A6FEFF1}" dt="2021-10-06T15:52:07.786" v="5336" actId="20577"/>
          <ac:spMkLst>
            <pc:docMk/>
            <pc:sldMk cId="492483153" sldId="262"/>
            <ac:spMk id="2" creationId="{F1EEA44F-5F3A-4522-A431-B26FB534A137}"/>
          </ac:spMkLst>
        </pc:spChg>
        <pc:spChg chg="mod">
          <ac:chgData name="Daldorff, Lars Kristen Selberg (GSFC-671.0)[CATHOLIC UNIV OF AMERICA]" userId="09a6f1e8-0c30-488c-aed7-7b0a097d7cb4" providerId="ADAL" clId="{696ED7C0-19EB-49DF-981D-F5CB5A6FEFF1}" dt="2021-10-06T15:14:44.425" v="5334" actId="20577"/>
          <ac:spMkLst>
            <pc:docMk/>
            <pc:sldMk cId="492483153" sldId="262"/>
            <ac:spMk id="3" creationId="{77059223-BFFE-4C89-B213-49A097287A1D}"/>
          </ac:spMkLst>
        </pc:spChg>
        <pc:spChg chg="add del mod">
          <ac:chgData name="Daldorff, Lars Kristen Selberg (GSFC-671.0)[CATHOLIC UNIV OF AMERICA]" userId="09a6f1e8-0c30-488c-aed7-7b0a097d7cb4" providerId="ADAL" clId="{696ED7C0-19EB-49DF-981D-F5CB5A6FEFF1}" dt="2021-10-04T18:19:46.529" v="3916" actId="478"/>
          <ac:spMkLst>
            <pc:docMk/>
            <pc:sldMk cId="492483153" sldId="262"/>
            <ac:spMk id="4" creationId="{F73AA597-5624-40FF-949C-83F420BAAE35}"/>
          </ac:spMkLst>
        </pc:spChg>
        <pc:spChg chg="add mod">
          <ac:chgData name="Daldorff, Lars Kristen Selberg (GSFC-671.0)[CATHOLIC UNIV OF AMERICA]" userId="09a6f1e8-0c30-488c-aed7-7b0a097d7cb4" providerId="ADAL" clId="{696ED7C0-19EB-49DF-981D-F5CB5A6FEFF1}" dt="2021-10-04T18:32:20.278" v="4004" actId="1076"/>
          <ac:spMkLst>
            <pc:docMk/>
            <pc:sldMk cId="492483153" sldId="262"/>
            <ac:spMk id="6" creationId="{B6817A24-E7AD-4D54-9882-72C21F224CB0}"/>
          </ac:spMkLst>
        </pc:spChg>
        <pc:spChg chg="add mod">
          <ac:chgData name="Daldorff, Lars Kristen Selberg (GSFC-671.0)[CATHOLIC UNIV OF AMERICA]" userId="09a6f1e8-0c30-488c-aed7-7b0a097d7cb4" providerId="ADAL" clId="{696ED7C0-19EB-49DF-981D-F5CB5A6FEFF1}" dt="2021-10-05T16:18:56.774" v="4812" actId="20577"/>
          <ac:spMkLst>
            <pc:docMk/>
            <pc:sldMk cId="492483153" sldId="262"/>
            <ac:spMk id="14" creationId="{55974997-9F7F-42D4-9314-1EC58C8215C5}"/>
          </ac:spMkLst>
        </pc:spChg>
        <pc:picChg chg="add mod">
          <ac:chgData name="Daldorff, Lars Kristen Selberg (GSFC-671.0)[CATHOLIC UNIV OF AMERICA]" userId="09a6f1e8-0c30-488c-aed7-7b0a097d7cb4" providerId="ADAL" clId="{696ED7C0-19EB-49DF-981D-F5CB5A6FEFF1}" dt="2021-10-04T18:30:59.968" v="3994" actId="14100"/>
          <ac:picMkLst>
            <pc:docMk/>
            <pc:sldMk cId="492483153" sldId="262"/>
            <ac:picMk id="5" creationId="{3BA80672-4A8A-4C3B-B18B-D53C2C17BCC4}"/>
          </ac:picMkLst>
        </pc:picChg>
        <pc:picChg chg="add mod">
          <ac:chgData name="Daldorff, Lars Kristen Selberg (GSFC-671.0)[CATHOLIC UNIV OF AMERICA]" userId="09a6f1e8-0c30-488c-aed7-7b0a097d7cb4" providerId="ADAL" clId="{696ED7C0-19EB-49DF-981D-F5CB5A6FEFF1}" dt="2021-10-04T18:32:25.475" v="4005" actId="1076"/>
          <ac:picMkLst>
            <pc:docMk/>
            <pc:sldMk cId="492483153" sldId="262"/>
            <ac:picMk id="13" creationId="{5B2147CC-EEF2-44D9-A1D5-620477AB62B5}"/>
          </ac:picMkLst>
        </pc:picChg>
        <pc:cxnChg chg="add mod">
          <ac:chgData name="Daldorff, Lars Kristen Selberg (GSFC-671.0)[CATHOLIC UNIV OF AMERICA]" userId="09a6f1e8-0c30-488c-aed7-7b0a097d7cb4" providerId="ADAL" clId="{696ED7C0-19EB-49DF-981D-F5CB5A6FEFF1}" dt="2021-10-04T18:31:03.077" v="3995" actId="1076"/>
          <ac:cxnSpMkLst>
            <pc:docMk/>
            <pc:sldMk cId="492483153" sldId="262"/>
            <ac:cxnSpMk id="8" creationId="{C734B1FC-EF42-47A8-ACF3-D012B9B3AF91}"/>
          </ac:cxnSpMkLst>
        </pc:cxnChg>
        <pc:cxnChg chg="add mod">
          <ac:chgData name="Daldorff, Lars Kristen Selberg (GSFC-671.0)[CATHOLIC UNIV OF AMERICA]" userId="09a6f1e8-0c30-488c-aed7-7b0a097d7cb4" providerId="ADAL" clId="{696ED7C0-19EB-49DF-981D-F5CB5A6FEFF1}" dt="2021-10-04T18:31:07.185" v="3996" actId="1076"/>
          <ac:cxnSpMkLst>
            <pc:docMk/>
            <pc:sldMk cId="492483153" sldId="262"/>
            <ac:cxnSpMk id="11" creationId="{D04064D6-C1E5-4A69-B3B1-14E4AFF9F806}"/>
          </ac:cxnSpMkLst>
        </pc:cxnChg>
        <pc:cxnChg chg="add mod">
          <ac:chgData name="Daldorff, Lars Kristen Selberg (GSFC-671.0)[CATHOLIC UNIV OF AMERICA]" userId="09a6f1e8-0c30-488c-aed7-7b0a097d7cb4" providerId="ADAL" clId="{696ED7C0-19EB-49DF-981D-F5CB5A6FEFF1}" dt="2021-10-04T18:31:11.922" v="3997" actId="1076"/>
          <ac:cxnSpMkLst>
            <pc:docMk/>
            <pc:sldMk cId="492483153" sldId="262"/>
            <ac:cxnSpMk id="12" creationId="{F86FDB37-45C6-4617-9036-F27826D1A5D2}"/>
          </ac:cxnSpMkLst>
        </pc:cxnChg>
      </pc:sldChg>
      <pc:sldChg chg="modSp mod ord">
        <pc:chgData name="Daldorff, Lars Kristen Selberg (GSFC-671.0)[CATHOLIC UNIV OF AMERICA]" userId="09a6f1e8-0c30-488c-aed7-7b0a097d7cb4" providerId="ADAL" clId="{696ED7C0-19EB-49DF-981D-F5CB5A6FEFF1}" dt="2021-10-05T15:33:59.780" v="4517" actId="20577"/>
        <pc:sldMkLst>
          <pc:docMk/>
          <pc:sldMk cId="4007687612" sldId="263"/>
        </pc:sldMkLst>
        <pc:spChg chg="mod">
          <ac:chgData name="Daldorff, Lars Kristen Selberg (GSFC-671.0)[CATHOLIC UNIV OF AMERICA]" userId="09a6f1e8-0c30-488c-aed7-7b0a097d7cb4" providerId="ADAL" clId="{696ED7C0-19EB-49DF-981D-F5CB5A6FEFF1}" dt="2021-10-05T15:33:59.780" v="4517" actId="20577"/>
          <ac:spMkLst>
            <pc:docMk/>
            <pc:sldMk cId="4007687612" sldId="263"/>
            <ac:spMk id="10" creationId="{0E160CF8-1A59-46DD-BCFB-6811407D8457}"/>
          </ac:spMkLst>
        </pc:spChg>
      </pc:sldChg>
      <pc:sldChg chg="ord">
        <pc:chgData name="Daldorff, Lars Kristen Selberg (GSFC-671.0)[CATHOLIC UNIV OF AMERICA]" userId="09a6f1e8-0c30-488c-aed7-7b0a097d7cb4" providerId="ADAL" clId="{696ED7C0-19EB-49DF-981D-F5CB5A6FEFF1}" dt="2021-10-04T14:25:00.138" v="2508"/>
        <pc:sldMkLst>
          <pc:docMk/>
          <pc:sldMk cId="3792039208" sldId="264"/>
        </pc:sldMkLst>
      </pc:sldChg>
      <pc:sldChg chg="addSp delSp modSp add mod delAnim modAnim">
        <pc:chgData name="Daldorff, Lars Kristen Selberg (GSFC-671.0)[CATHOLIC UNIV OF AMERICA]" userId="09a6f1e8-0c30-488c-aed7-7b0a097d7cb4" providerId="ADAL" clId="{696ED7C0-19EB-49DF-981D-F5CB5A6FEFF1}" dt="2021-10-06T16:35:20.195" v="5346"/>
        <pc:sldMkLst>
          <pc:docMk/>
          <pc:sldMk cId="137003463" sldId="267"/>
        </pc:sldMkLst>
        <pc:spChg chg="add del mod ord">
          <ac:chgData name="Daldorff, Lars Kristen Selberg (GSFC-671.0)[CATHOLIC UNIV OF AMERICA]" userId="09a6f1e8-0c30-488c-aed7-7b0a097d7cb4" providerId="ADAL" clId="{696ED7C0-19EB-49DF-981D-F5CB5A6FEFF1}" dt="2021-10-04T15:00:56.989" v="2850" actId="11529"/>
          <ac:spMkLst>
            <pc:docMk/>
            <pc:sldMk cId="137003463" sldId="267"/>
            <ac:spMk id="2" creationId="{22570632-C01E-416C-B3FE-740035A1A651}"/>
          </ac:spMkLst>
        </pc:spChg>
        <pc:spChg chg="mod">
          <ac:chgData name="Daldorff, Lars Kristen Selberg (GSFC-671.0)[CATHOLIC UNIV OF AMERICA]" userId="09a6f1e8-0c30-488c-aed7-7b0a097d7cb4" providerId="ADAL" clId="{696ED7C0-19EB-49DF-981D-F5CB5A6FEFF1}" dt="2021-10-04T14:58:07.299" v="2839" actId="14100"/>
          <ac:spMkLst>
            <pc:docMk/>
            <pc:sldMk cId="137003463" sldId="267"/>
            <ac:spMk id="20" creationId="{CDE19CC6-7457-4900-9924-4C12DB7B6944}"/>
          </ac:spMkLst>
        </pc:spChg>
        <pc:spChg chg="add mod">
          <ac:chgData name="Daldorff, Lars Kristen Selberg (GSFC-671.0)[CATHOLIC UNIV OF AMERICA]" userId="09a6f1e8-0c30-488c-aed7-7b0a097d7cb4" providerId="ADAL" clId="{696ED7C0-19EB-49DF-981D-F5CB5A6FEFF1}" dt="2021-10-04T16:10:12.075" v="3147" actId="1076"/>
          <ac:spMkLst>
            <pc:docMk/>
            <pc:sldMk cId="137003463" sldId="267"/>
            <ac:spMk id="30" creationId="{B55EF27B-8F7E-4061-B069-9F752DDB1421}"/>
          </ac:spMkLst>
        </pc:spChg>
        <pc:picChg chg="del">
          <ac:chgData name="Daldorff, Lars Kristen Selberg (GSFC-671.0)[CATHOLIC UNIV OF AMERICA]" userId="09a6f1e8-0c30-488c-aed7-7b0a097d7cb4" providerId="ADAL" clId="{696ED7C0-19EB-49DF-981D-F5CB5A6FEFF1}" dt="2021-10-04T14:57:58.518" v="2837" actId="478"/>
          <ac:picMkLst>
            <pc:docMk/>
            <pc:sldMk cId="137003463" sldId="267"/>
            <ac:picMk id="11" creationId="{4F1BB90F-3634-456A-9E3A-62D8AFD094D9}"/>
          </ac:picMkLst>
        </pc:picChg>
      </pc:sldChg>
      <pc:sldChg chg="modAnim">
        <pc:chgData name="Daldorff, Lars Kristen Selberg (GSFC-671.0)[CATHOLIC UNIV OF AMERICA]" userId="09a6f1e8-0c30-488c-aed7-7b0a097d7cb4" providerId="ADAL" clId="{696ED7C0-19EB-49DF-981D-F5CB5A6FEFF1}" dt="2021-10-05T23:19:50.660" v="4845"/>
        <pc:sldMkLst>
          <pc:docMk/>
          <pc:sldMk cId="3089910091" sldId="271"/>
        </pc:sldMkLst>
      </pc:sldChg>
      <pc:sldChg chg="addSp modSp mod">
        <pc:chgData name="Daldorff, Lars Kristen Selberg (GSFC-671.0)[CATHOLIC UNIV OF AMERICA]" userId="09a6f1e8-0c30-488c-aed7-7b0a097d7cb4" providerId="ADAL" clId="{696ED7C0-19EB-49DF-981D-F5CB5A6FEFF1}" dt="2021-10-06T14:00:48.083" v="4992" actId="20577"/>
        <pc:sldMkLst>
          <pc:docMk/>
          <pc:sldMk cId="1099676834" sldId="272"/>
        </pc:sldMkLst>
        <pc:spChg chg="mod">
          <ac:chgData name="Daldorff, Lars Kristen Selberg (GSFC-671.0)[CATHOLIC UNIV OF AMERICA]" userId="09a6f1e8-0c30-488c-aed7-7b0a097d7cb4" providerId="ADAL" clId="{696ED7C0-19EB-49DF-981D-F5CB5A6FEFF1}" dt="2021-10-04T15:12:32.700" v="3122" actId="1076"/>
          <ac:spMkLst>
            <pc:docMk/>
            <pc:sldMk cId="1099676834" sldId="272"/>
            <ac:spMk id="2" creationId="{8E78C708-CB2A-4EBB-BFEC-856B37633996}"/>
          </ac:spMkLst>
        </pc:spChg>
        <pc:spChg chg="add mod">
          <ac:chgData name="Daldorff, Lars Kristen Selberg (GSFC-671.0)[CATHOLIC UNIV OF AMERICA]" userId="09a6f1e8-0c30-488c-aed7-7b0a097d7cb4" providerId="ADAL" clId="{696ED7C0-19EB-49DF-981D-F5CB5A6FEFF1}" dt="2021-10-04T15:12:14.463" v="3117" actId="1076"/>
          <ac:spMkLst>
            <pc:docMk/>
            <pc:sldMk cId="1099676834" sldId="272"/>
            <ac:spMk id="3" creationId="{3AE72399-9ACC-4B67-AEC5-CFF67FD14B9D}"/>
          </ac:spMkLst>
        </pc:spChg>
        <pc:spChg chg="mod">
          <ac:chgData name="Daldorff, Lars Kristen Selberg (GSFC-671.0)[CATHOLIC UNIV OF AMERICA]" userId="09a6f1e8-0c30-488c-aed7-7b0a097d7cb4" providerId="ADAL" clId="{696ED7C0-19EB-49DF-981D-F5CB5A6FEFF1}" dt="2021-10-04T15:12:27.576" v="3121" actId="1076"/>
          <ac:spMkLst>
            <pc:docMk/>
            <pc:sldMk cId="1099676834" sldId="272"/>
            <ac:spMk id="9" creationId="{ADE5966B-035A-4EBF-957B-E1435FF29263}"/>
          </ac:spMkLst>
        </pc:spChg>
        <pc:spChg chg="mod">
          <ac:chgData name="Daldorff, Lars Kristen Selberg (GSFC-671.0)[CATHOLIC UNIV OF AMERICA]" userId="09a6f1e8-0c30-488c-aed7-7b0a097d7cb4" providerId="ADAL" clId="{696ED7C0-19EB-49DF-981D-F5CB5A6FEFF1}" dt="2021-10-04T15:12:27.576" v="3121" actId="1076"/>
          <ac:spMkLst>
            <pc:docMk/>
            <pc:sldMk cId="1099676834" sldId="272"/>
            <ac:spMk id="10" creationId="{972E4F4D-CA96-49C5-8619-6CF5361E5D48}"/>
          </ac:spMkLst>
        </pc:spChg>
        <pc:spChg chg="mod">
          <ac:chgData name="Daldorff, Lars Kristen Selberg (GSFC-671.0)[CATHOLIC UNIV OF AMERICA]" userId="09a6f1e8-0c30-488c-aed7-7b0a097d7cb4" providerId="ADAL" clId="{696ED7C0-19EB-49DF-981D-F5CB5A6FEFF1}" dt="2021-10-06T14:00:48.083" v="4992" actId="20577"/>
          <ac:spMkLst>
            <pc:docMk/>
            <pc:sldMk cId="1099676834" sldId="272"/>
            <ac:spMk id="11" creationId="{E72500C0-0FD5-4C49-85E1-17A3F9F50902}"/>
          </ac:spMkLst>
        </pc:spChg>
        <pc:spChg chg="mod">
          <ac:chgData name="Daldorff, Lars Kristen Selberg (GSFC-671.0)[CATHOLIC UNIV OF AMERICA]" userId="09a6f1e8-0c30-488c-aed7-7b0a097d7cb4" providerId="ADAL" clId="{696ED7C0-19EB-49DF-981D-F5CB5A6FEFF1}" dt="2021-10-04T15:12:27.576" v="3121" actId="1076"/>
          <ac:spMkLst>
            <pc:docMk/>
            <pc:sldMk cId="1099676834" sldId="272"/>
            <ac:spMk id="13" creationId="{9B4E40FC-71D0-4922-9F96-8F2E5BA7C942}"/>
          </ac:spMkLst>
        </pc:spChg>
        <pc:picChg chg="mod">
          <ac:chgData name="Daldorff, Lars Kristen Selberg (GSFC-671.0)[CATHOLIC UNIV OF AMERICA]" userId="09a6f1e8-0c30-488c-aed7-7b0a097d7cb4" providerId="ADAL" clId="{696ED7C0-19EB-49DF-981D-F5CB5A6FEFF1}" dt="2021-10-04T15:12:27.576" v="3121" actId="1076"/>
          <ac:picMkLst>
            <pc:docMk/>
            <pc:sldMk cId="1099676834" sldId="272"/>
            <ac:picMk id="8" creationId="{0BB5E8F3-9C7D-4A40-9C89-AE0ABB5DE969}"/>
          </ac:picMkLst>
        </pc:picChg>
      </pc:sldChg>
      <pc:sldChg chg="addSp delSp modSp new mod">
        <pc:chgData name="Daldorff, Lars Kristen Selberg (GSFC-671.0)[CATHOLIC UNIV OF AMERICA]" userId="09a6f1e8-0c30-488c-aed7-7b0a097d7cb4" providerId="ADAL" clId="{696ED7C0-19EB-49DF-981D-F5CB5A6FEFF1}" dt="2021-10-05T15:46:24.855" v="4679" actId="20577"/>
        <pc:sldMkLst>
          <pc:docMk/>
          <pc:sldMk cId="1086596403" sldId="273"/>
        </pc:sldMkLst>
        <pc:spChg chg="mod ord">
          <ac:chgData name="Daldorff, Lars Kristen Selberg (GSFC-671.0)[CATHOLIC UNIV OF AMERICA]" userId="09a6f1e8-0c30-488c-aed7-7b0a097d7cb4" providerId="ADAL" clId="{696ED7C0-19EB-49DF-981D-F5CB5A6FEFF1}" dt="2021-10-05T15:46:24.855" v="4679" actId="20577"/>
          <ac:spMkLst>
            <pc:docMk/>
            <pc:sldMk cId="1086596403" sldId="273"/>
            <ac:spMk id="2" creationId="{13E09AA9-97A0-4F94-AAA5-38B11DCCAB32}"/>
          </ac:spMkLst>
        </pc:spChg>
        <pc:spChg chg="del">
          <ac:chgData name="Daldorff, Lars Kristen Selberg (GSFC-671.0)[CATHOLIC UNIV OF AMERICA]" userId="09a6f1e8-0c30-488c-aed7-7b0a097d7cb4" providerId="ADAL" clId="{696ED7C0-19EB-49DF-981D-F5CB5A6FEFF1}" dt="2021-10-02T19:41:45.924" v="1807" actId="478"/>
          <ac:spMkLst>
            <pc:docMk/>
            <pc:sldMk cId="1086596403" sldId="273"/>
            <ac:spMk id="3" creationId="{2A225A42-3E08-482D-9A03-F85C043DBF0F}"/>
          </ac:spMkLst>
        </pc:spChg>
        <pc:spChg chg="add del mod">
          <ac:chgData name="Daldorff, Lars Kristen Selberg (GSFC-671.0)[CATHOLIC UNIV OF AMERICA]" userId="09a6f1e8-0c30-488c-aed7-7b0a097d7cb4" providerId="ADAL" clId="{696ED7C0-19EB-49DF-981D-F5CB5A6FEFF1}" dt="2021-10-02T19:53:56.589" v="2292" actId="478"/>
          <ac:spMkLst>
            <pc:docMk/>
            <pc:sldMk cId="1086596403" sldId="273"/>
            <ac:spMk id="17" creationId="{19FE46C7-4B42-4E95-BFB5-239E8A9049B2}"/>
          </ac:spMkLst>
        </pc:spChg>
        <pc:spChg chg="add del mod">
          <ac:chgData name="Daldorff, Lars Kristen Selberg (GSFC-671.0)[CATHOLIC UNIV OF AMERICA]" userId="09a6f1e8-0c30-488c-aed7-7b0a097d7cb4" providerId="ADAL" clId="{696ED7C0-19EB-49DF-981D-F5CB5A6FEFF1}" dt="2021-10-02T19:53:53.851" v="2291" actId="478"/>
          <ac:spMkLst>
            <pc:docMk/>
            <pc:sldMk cId="1086596403" sldId="273"/>
            <ac:spMk id="20" creationId="{4655D03C-D8E4-4A25-8247-27D060317A7A}"/>
          </ac:spMkLst>
        </pc:spChg>
        <pc:spChg chg="add mod">
          <ac:chgData name="Daldorff, Lars Kristen Selberg (GSFC-671.0)[CATHOLIC UNIV OF AMERICA]" userId="09a6f1e8-0c30-488c-aed7-7b0a097d7cb4" providerId="ADAL" clId="{696ED7C0-19EB-49DF-981D-F5CB5A6FEFF1}" dt="2021-10-02T19:56:33.138" v="2452" actId="1076"/>
          <ac:spMkLst>
            <pc:docMk/>
            <pc:sldMk cId="1086596403" sldId="273"/>
            <ac:spMk id="21" creationId="{C2A8EA89-3B4F-460B-9F03-5F6B614C13E5}"/>
          </ac:spMkLst>
        </pc:spChg>
        <pc:spChg chg="add mod">
          <ac:chgData name="Daldorff, Lars Kristen Selberg (GSFC-671.0)[CATHOLIC UNIV OF AMERICA]" userId="09a6f1e8-0c30-488c-aed7-7b0a097d7cb4" providerId="ADAL" clId="{696ED7C0-19EB-49DF-981D-F5CB5A6FEFF1}" dt="2021-10-02T19:56:33.138" v="2452" actId="1076"/>
          <ac:spMkLst>
            <pc:docMk/>
            <pc:sldMk cId="1086596403" sldId="273"/>
            <ac:spMk id="22" creationId="{B9EBE329-7B2D-40FA-9F1A-D52077A74885}"/>
          </ac:spMkLst>
        </pc:spChg>
        <pc:spChg chg="add mod">
          <ac:chgData name="Daldorff, Lars Kristen Selberg (GSFC-671.0)[CATHOLIC UNIV OF AMERICA]" userId="09a6f1e8-0c30-488c-aed7-7b0a097d7cb4" providerId="ADAL" clId="{696ED7C0-19EB-49DF-981D-F5CB5A6FEFF1}" dt="2021-10-02T19:56:33.138" v="2452" actId="1076"/>
          <ac:spMkLst>
            <pc:docMk/>
            <pc:sldMk cId="1086596403" sldId="273"/>
            <ac:spMk id="23" creationId="{C3F85847-30E2-4576-BA3B-F3A3310E9839}"/>
          </ac:spMkLst>
        </pc:spChg>
        <pc:spChg chg="add mod">
          <ac:chgData name="Daldorff, Lars Kristen Selberg (GSFC-671.0)[CATHOLIC UNIV OF AMERICA]" userId="09a6f1e8-0c30-488c-aed7-7b0a097d7cb4" providerId="ADAL" clId="{696ED7C0-19EB-49DF-981D-F5CB5A6FEFF1}" dt="2021-10-02T19:56:33.138" v="2452" actId="1076"/>
          <ac:spMkLst>
            <pc:docMk/>
            <pc:sldMk cId="1086596403" sldId="273"/>
            <ac:spMk id="24" creationId="{F3FC53C3-14A9-4C14-A0D0-91E7BBAB32E6}"/>
          </ac:spMkLst>
        </pc:spChg>
        <pc:spChg chg="add mod">
          <ac:chgData name="Daldorff, Lars Kristen Selberg (GSFC-671.0)[CATHOLIC UNIV OF AMERICA]" userId="09a6f1e8-0c30-488c-aed7-7b0a097d7cb4" providerId="ADAL" clId="{696ED7C0-19EB-49DF-981D-F5CB5A6FEFF1}" dt="2021-10-02T19:56:33.138" v="2452" actId="1076"/>
          <ac:spMkLst>
            <pc:docMk/>
            <pc:sldMk cId="1086596403" sldId="273"/>
            <ac:spMk id="25" creationId="{CA4559A9-6C71-4CE7-9553-DAA644594424}"/>
          </ac:spMkLst>
        </pc:spChg>
        <pc:spChg chg="add mod">
          <ac:chgData name="Daldorff, Lars Kristen Selberg (GSFC-671.0)[CATHOLIC UNIV OF AMERICA]" userId="09a6f1e8-0c30-488c-aed7-7b0a097d7cb4" providerId="ADAL" clId="{696ED7C0-19EB-49DF-981D-F5CB5A6FEFF1}" dt="2021-10-02T19:56:33.138" v="2452" actId="1076"/>
          <ac:spMkLst>
            <pc:docMk/>
            <pc:sldMk cId="1086596403" sldId="273"/>
            <ac:spMk id="26" creationId="{1DAC8005-297B-4026-BC63-DED43488263E}"/>
          </ac:spMkLst>
        </pc:spChg>
        <pc:spChg chg="add mod">
          <ac:chgData name="Daldorff, Lars Kristen Selberg (GSFC-671.0)[CATHOLIC UNIV OF AMERICA]" userId="09a6f1e8-0c30-488c-aed7-7b0a097d7cb4" providerId="ADAL" clId="{696ED7C0-19EB-49DF-981D-F5CB5A6FEFF1}" dt="2021-10-02T19:56:33.138" v="2452" actId="1076"/>
          <ac:spMkLst>
            <pc:docMk/>
            <pc:sldMk cId="1086596403" sldId="273"/>
            <ac:spMk id="27" creationId="{E0D29EB6-A50D-4E36-9B6E-1AE17714CF48}"/>
          </ac:spMkLst>
        </pc:spChg>
        <pc:spChg chg="add mod">
          <ac:chgData name="Daldorff, Lars Kristen Selberg (GSFC-671.0)[CATHOLIC UNIV OF AMERICA]" userId="09a6f1e8-0c30-488c-aed7-7b0a097d7cb4" providerId="ADAL" clId="{696ED7C0-19EB-49DF-981D-F5CB5A6FEFF1}" dt="2021-10-02T19:56:21.827" v="2451" actId="14100"/>
          <ac:spMkLst>
            <pc:docMk/>
            <pc:sldMk cId="1086596403" sldId="273"/>
            <ac:spMk id="28" creationId="{6035148A-26F2-44BF-BBB3-98F7F5DBB745}"/>
          </ac:spMkLst>
        </pc:spChg>
        <pc:picChg chg="add mod">
          <ac:chgData name="Daldorff, Lars Kristen Selberg (GSFC-671.0)[CATHOLIC UNIV OF AMERICA]" userId="09a6f1e8-0c30-488c-aed7-7b0a097d7cb4" providerId="ADAL" clId="{696ED7C0-19EB-49DF-981D-F5CB5A6FEFF1}" dt="2021-10-02T19:42:15.578" v="1841" actId="1076"/>
          <ac:picMkLst>
            <pc:docMk/>
            <pc:sldMk cId="1086596403" sldId="273"/>
            <ac:picMk id="5" creationId="{19B435B3-1E39-4802-8BA4-E5E0A4B264FC}"/>
          </ac:picMkLst>
        </pc:picChg>
        <pc:picChg chg="add mod">
          <ac:chgData name="Daldorff, Lars Kristen Selberg (GSFC-671.0)[CATHOLIC UNIV OF AMERICA]" userId="09a6f1e8-0c30-488c-aed7-7b0a097d7cb4" providerId="ADAL" clId="{696ED7C0-19EB-49DF-981D-F5CB5A6FEFF1}" dt="2021-10-02T19:56:33.138" v="2452" actId="1076"/>
          <ac:picMkLst>
            <pc:docMk/>
            <pc:sldMk cId="1086596403" sldId="273"/>
            <ac:picMk id="6" creationId="{F6FADFE2-CA8D-43D1-AEDA-35DF28BB2A0E}"/>
          </ac:picMkLst>
        </pc:picChg>
        <pc:cxnChg chg="add del">
          <ac:chgData name="Daldorff, Lars Kristen Selberg (GSFC-671.0)[CATHOLIC UNIV OF AMERICA]" userId="09a6f1e8-0c30-488c-aed7-7b0a097d7cb4" providerId="ADAL" clId="{696ED7C0-19EB-49DF-981D-F5CB5A6FEFF1}" dt="2021-10-02T19:43:25.504" v="1850" actId="478"/>
          <ac:cxnSpMkLst>
            <pc:docMk/>
            <pc:sldMk cId="1086596403" sldId="273"/>
            <ac:cxnSpMk id="8" creationId="{1EB718C8-F163-4EEC-8B9F-5EBE19CF5C67}"/>
          </ac:cxnSpMkLst>
        </pc:cxnChg>
        <pc:cxnChg chg="add del mod">
          <ac:chgData name="Daldorff, Lars Kristen Selberg (GSFC-671.0)[CATHOLIC UNIV OF AMERICA]" userId="09a6f1e8-0c30-488c-aed7-7b0a097d7cb4" providerId="ADAL" clId="{696ED7C0-19EB-49DF-981D-F5CB5A6FEFF1}" dt="2021-10-02T19:43:24.131" v="1849" actId="478"/>
          <ac:cxnSpMkLst>
            <pc:docMk/>
            <pc:sldMk cId="1086596403" sldId="273"/>
            <ac:cxnSpMk id="10" creationId="{A89DF0D4-CA8E-4970-89E5-10656A8F6243}"/>
          </ac:cxnSpMkLst>
        </pc:cxnChg>
        <pc:cxnChg chg="add del mod">
          <ac:chgData name="Daldorff, Lars Kristen Selberg (GSFC-671.0)[CATHOLIC UNIV OF AMERICA]" userId="09a6f1e8-0c30-488c-aed7-7b0a097d7cb4" providerId="ADAL" clId="{696ED7C0-19EB-49DF-981D-F5CB5A6FEFF1}" dt="2021-10-02T19:52:15.898" v="2150" actId="478"/>
          <ac:cxnSpMkLst>
            <pc:docMk/>
            <pc:sldMk cId="1086596403" sldId="273"/>
            <ac:cxnSpMk id="13" creationId="{52A6035C-6B88-4C4E-8037-FFC8A10C0FF9}"/>
          </ac:cxnSpMkLst>
        </pc:cxnChg>
        <pc:cxnChg chg="add del mod">
          <ac:chgData name="Daldorff, Lars Kristen Selberg (GSFC-671.0)[CATHOLIC UNIV OF AMERICA]" userId="09a6f1e8-0c30-488c-aed7-7b0a097d7cb4" providerId="ADAL" clId="{696ED7C0-19EB-49DF-981D-F5CB5A6FEFF1}" dt="2021-10-02T19:52:14.211" v="2149" actId="478"/>
          <ac:cxnSpMkLst>
            <pc:docMk/>
            <pc:sldMk cId="1086596403" sldId="273"/>
            <ac:cxnSpMk id="15" creationId="{2FF59FD3-F564-4158-8AA1-288B3D24CA93}"/>
          </ac:cxnSpMkLst>
        </pc:cxnChg>
      </pc:sldChg>
      <pc:sldChg chg="addSp delSp modSp new mod modAnim">
        <pc:chgData name="Daldorff, Lars Kristen Selberg (GSFC-671.0)[CATHOLIC UNIV OF AMERICA]" userId="09a6f1e8-0c30-488c-aed7-7b0a097d7cb4" providerId="ADAL" clId="{696ED7C0-19EB-49DF-981D-F5CB5A6FEFF1}" dt="2021-10-06T18:58:15.359" v="5383" actId="20577"/>
        <pc:sldMkLst>
          <pc:docMk/>
          <pc:sldMk cId="1433525818" sldId="274"/>
        </pc:sldMkLst>
        <pc:spChg chg="del">
          <ac:chgData name="Daldorff, Lars Kristen Selberg (GSFC-671.0)[CATHOLIC UNIV OF AMERICA]" userId="09a6f1e8-0c30-488c-aed7-7b0a097d7cb4" providerId="ADAL" clId="{696ED7C0-19EB-49DF-981D-F5CB5A6FEFF1}" dt="2021-10-04T14:25:57.650" v="2511" actId="478"/>
          <ac:spMkLst>
            <pc:docMk/>
            <pc:sldMk cId="1433525818" sldId="274"/>
            <ac:spMk id="2" creationId="{FAF70968-318F-4ABD-A63F-F23D0F0D2F50}"/>
          </ac:spMkLst>
        </pc:spChg>
        <pc:spChg chg="del">
          <ac:chgData name="Daldorff, Lars Kristen Selberg (GSFC-671.0)[CATHOLIC UNIV OF AMERICA]" userId="09a6f1e8-0c30-488c-aed7-7b0a097d7cb4" providerId="ADAL" clId="{696ED7C0-19EB-49DF-981D-F5CB5A6FEFF1}" dt="2021-10-04T14:25:55.802" v="2510" actId="478"/>
          <ac:spMkLst>
            <pc:docMk/>
            <pc:sldMk cId="1433525818" sldId="274"/>
            <ac:spMk id="3" creationId="{48C58492-012E-4FE6-AA32-940BC90D0C60}"/>
          </ac:spMkLst>
        </pc:spChg>
        <pc:spChg chg="add mod">
          <ac:chgData name="Daldorff, Lars Kristen Selberg (GSFC-671.0)[CATHOLIC UNIV OF AMERICA]" userId="09a6f1e8-0c30-488c-aed7-7b0a097d7cb4" providerId="ADAL" clId="{696ED7C0-19EB-49DF-981D-F5CB5A6FEFF1}" dt="2021-10-04T14:30:15.037" v="2668" actId="255"/>
          <ac:spMkLst>
            <pc:docMk/>
            <pc:sldMk cId="1433525818" sldId="274"/>
            <ac:spMk id="5" creationId="{39755C20-E637-4ADF-90AA-1C0531AF5AF6}"/>
          </ac:spMkLst>
        </pc:spChg>
        <pc:spChg chg="add mod">
          <ac:chgData name="Daldorff, Lars Kristen Selberg (GSFC-671.0)[CATHOLIC UNIV OF AMERICA]" userId="09a6f1e8-0c30-488c-aed7-7b0a097d7cb4" providerId="ADAL" clId="{696ED7C0-19EB-49DF-981D-F5CB5A6FEFF1}" dt="2021-10-06T18:58:10.730" v="5376" actId="20577"/>
          <ac:spMkLst>
            <pc:docMk/>
            <pc:sldMk cId="1433525818" sldId="274"/>
            <ac:spMk id="6" creationId="{D9A96E2A-BD26-4996-B582-C5D138C3E480}"/>
          </ac:spMkLst>
        </pc:spChg>
        <pc:spChg chg="add mod">
          <ac:chgData name="Daldorff, Lars Kristen Selberg (GSFC-671.0)[CATHOLIC UNIV OF AMERICA]" userId="09a6f1e8-0c30-488c-aed7-7b0a097d7cb4" providerId="ADAL" clId="{696ED7C0-19EB-49DF-981D-F5CB5A6FEFF1}" dt="2021-10-06T18:58:15.359" v="5383" actId="20577"/>
          <ac:spMkLst>
            <pc:docMk/>
            <pc:sldMk cId="1433525818" sldId="274"/>
            <ac:spMk id="7" creationId="{F5E4075E-20C4-4174-8148-7BC58FD2AFFB}"/>
          </ac:spMkLst>
        </pc:spChg>
        <pc:picChg chg="add mod">
          <ac:chgData name="Daldorff, Lars Kristen Selberg (GSFC-671.0)[CATHOLIC UNIV OF AMERICA]" userId="09a6f1e8-0c30-488c-aed7-7b0a097d7cb4" providerId="ADAL" clId="{696ED7C0-19EB-49DF-981D-F5CB5A6FEFF1}" dt="2021-10-04T14:26:09.709" v="2513" actId="1076"/>
          <ac:picMkLst>
            <pc:docMk/>
            <pc:sldMk cId="1433525818" sldId="274"/>
            <ac:picMk id="4" creationId="{21B3A0CE-3E96-45DC-80AB-C6AF1C8F1204}"/>
          </ac:picMkLst>
        </pc:picChg>
      </pc:sldChg>
      <pc:sldChg chg="modSp add mod ord">
        <pc:chgData name="Daldorff, Lars Kristen Selberg (GSFC-671.0)[CATHOLIC UNIV OF AMERICA]" userId="09a6f1e8-0c30-488c-aed7-7b0a097d7cb4" providerId="ADAL" clId="{696ED7C0-19EB-49DF-981D-F5CB5A6FEFF1}" dt="2021-10-06T14:54:51.066" v="5329" actId="20577"/>
        <pc:sldMkLst>
          <pc:docMk/>
          <pc:sldMk cId="1217045162" sldId="275"/>
        </pc:sldMkLst>
        <pc:spChg chg="mod">
          <ac:chgData name="Daldorff, Lars Kristen Selberg (GSFC-671.0)[CATHOLIC UNIV OF AMERICA]" userId="09a6f1e8-0c30-488c-aed7-7b0a097d7cb4" providerId="ADAL" clId="{696ED7C0-19EB-49DF-981D-F5CB5A6FEFF1}" dt="2021-10-06T14:15:17.083" v="5124" actId="14100"/>
          <ac:spMkLst>
            <pc:docMk/>
            <pc:sldMk cId="1217045162" sldId="275"/>
            <ac:spMk id="2" creationId="{F1EEA44F-5F3A-4522-A431-B26FB534A137}"/>
          </ac:spMkLst>
        </pc:spChg>
        <pc:spChg chg="mod">
          <ac:chgData name="Daldorff, Lars Kristen Selberg (GSFC-671.0)[CATHOLIC UNIV OF AMERICA]" userId="09a6f1e8-0c30-488c-aed7-7b0a097d7cb4" providerId="ADAL" clId="{696ED7C0-19EB-49DF-981D-F5CB5A6FEFF1}" dt="2021-10-06T14:54:51.066" v="5329" actId="20577"/>
          <ac:spMkLst>
            <pc:docMk/>
            <pc:sldMk cId="1217045162" sldId="275"/>
            <ac:spMk id="3" creationId="{77059223-BFFE-4C89-B213-49A097287A1D}"/>
          </ac:spMkLst>
        </pc:spChg>
      </pc:sldChg>
      <pc:sldChg chg="addSp delSp modSp new del mod">
        <pc:chgData name="Daldorff, Lars Kristen Selberg (GSFC-671.0)[CATHOLIC UNIV OF AMERICA]" userId="09a6f1e8-0c30-488c-aed7-7b0a097d7cb4" providerId="ADAL" clId="{696ED7C0-19EB-49DF-981D-F5CB5A6FEFF1}" dt="2021-10-04T15:06:34.125" v="3101" actId="47"/>
        <pc:sldMkLst>
          <pc:docMk/>
          <pc:sldMk cId="2997189105" sldId="275"/>
        </pc:sldMkLst>
        <pc:spChg chg="mod">
          <ac:chgData name="Daldorff, Lars Kristen Selberg (GSFC-671.0)[CATHOLIC UNIV OF AMERICA]" userId="09a6f1e8-0c30-488c-aed7-7b0a097d7cb4" providerId="ADAL" clId="{696ED7C0-19EB-49DF-981D-F5CB5A6FEFF1}" dt="2021-10-04T14:42:00.265" v="2758" actId="1076"/>
          <ac:spMkLst>
            <pc:docMk/>
            <pc:sldMk cId="2997189105" sldId="275"/>
            <ac:spMk id="2" creationId="{C3D2560A-18F2-4B3A-9C81-EFF4E915F253}"/>
          </ac:spMkLst>
        </pc:spChg>
        <pc:spChg chg="del">
          <ac:chgData name="Daldorff, Lars Kristen Selberg (GSFC-671.0)[CATHOLIC UNIV OF AMERICA]" userId="09a6f1e8-0c30-488c-aed7-7b0a097d7cb4" providerId="ADAL" clId="{696ED7C0-19EB-49DF-981D-F5CB5A6FEFF1}" dt="2021-10-04T14:39:55.974" v="2735" actId="478"/>
          <ac:spMkLst>
            <pc:docMk/>
            <pc:sldMk cId="2997189105" sldId="275"/>
            <ac:spMk id="3" creationId="{BBDD428B-1C4E-4CF0-B369-C09423F80BC1}"/>
          </ac:spMkLst>
        </pc:spChg>
        <pc:spChg chg="add mod">
          <ac:chgData name="Daldorff, Lars Kristen Selberg (GSFC-671.0)[CATHOLIC UNIV OF AMERICA]" userId="09a6f1e8-0c30-488c-aed7-7b0a097d7cb4" providerId="ADAL" clId="{696ED7C0-19EB-49DF-981D-F5CB5A6FEFF1}" dt="2021-10-04T14:55:07.299" v="2835" actId="1076"/>
          <ac:spMkLst>
            <pc:docMk/>
            <pc:sldMk cId="2997189105" sldId="275"/>
            <ac:spMk id="12" creationId="{90CC2514-5D7D-4C94-BA98-58FE351AD8F9}"/>
          </ac:spMkLst>
        </pc:spChg>
        <pc:spChg chg="add mod">
          <ac:chgData name="Daldorff, Lars Kristen Selberg (GSFC-671.0)[CATHOLIC UNIV OF AMERICA]" userId="09a6f1e8-0c30-488c-aed7-7b0a097d7cb4" providerId="ADAL" clId="{696ED7C0-19EB-49DF-981D-F5CB5A6FEFF1}" dt="2021-10-04T15:05:12.221" v="3076" actId="14100"/>
          <ac:spMkLst>
            <pc:docMk/>
            <pc:sldMk cId="2997189105" sldId="275"/>
            <ac:spMk id="13" creationId="{642F65E9-B899-44A8-AD18-8201EE3EDE38}"/>
          </ac:spMkLst>
        </pc:spChg>
        <pc:picChg chg="add del mod">
          <ac:chgData name="Daldorff, Lars Kristen Selberg (GSFC-671.0)[CATHOLIC UNIV OF AMERICA]" userId="09a6f1e8-0c30-488c-aed7-7b0a097d7cb4" providerId="ADAL" clId="{696ED7C0-19EB-49DF-981D-F5CB5A6FEFF1}" dt="2021-10-04T15:01:05.279" v="2853" actId="478"/>
          <ac:picMkLst>
            <pc:docMk/>
            <pc:sldMk cId="2997189105" sldId="275"/>
            <ac:picMk id="5" creationId="{92690993-A33C-424C-AB80-65E5458EC536}"/>
          </ac:picMkLst>
        </pc:picChg>
        <pc:picChg chg="add del mod">
          <ac:chgData name="Daldorff, Lars Kristen Selberg (GSFC-671.0)[CATHOLIC UNIV OF AMERICA]" userId="09a6f1e8-0c30-488c-aed7-7b0a097d7cb4" providerId="ADAL" clId="{696ED7C0-19EB-49DF-981D-F5CB5A6FEFF1}" dt="2021-10-04T14:41:26.732" v="2747" actId="478"/>
          <ac:picMkLst>
            <pc:docMk/>
            <pc:sldMk cId="2997189105" sldId="275"/>
            <ac:picMk id="7" creationId="{1307FBDA-305F-423E-AC8C-763C99108E73}"/>
          </ac:picMkLst>
        </pc:picChg>
        <pc:picChg chg="add del mod">
          <ac:chgData name="Daldorff, Lars Kristen Selberg (GSFC-671.0)[CATHOLIC UNIV OF AMERICA]" userId="09a6f1e8-0c30-488c-aed7-7b0a097d7cb4" providerId="ADAL" clId="{696ED7C0-19EB-49DF-981D-F5CB5A6FEFF1}" dt="2021-10-04T15:01:04.754" v="2852" actId="478"/>
          <ac:picMkLst>
            <pc:docMk/>
            <pc:sldMk cId="2997189105" sldId="275"/>
            <ac:picMk id="9" creationId="{E86C0E0D-483E-405E-83B3-CFDB01719C3F}"/>
          </ac:picMkLst>
        </pc:picChg>
        <pc:picChg chg="add del mod">
          <ac:chgData name="Daldorff, Lars Kristen Selberg (GSFC-671.0)[CATHOLIC UNIV OF AMERICA]" userId="09a6f1e8-0c30-488c-aed7-7b0a097d7cb4" providerId="ADAL" clId="{696ED7C0-19EB-49DF-981D-F5CB5A6FEFF1}" dt="2021-10-04T15:01:04.075" v="2851" actId="478"/>
          <ac:picMkLst>
            <pc:docMk/>
            <pc:sldMk cId="2997189105" sldId="275"/>
            <ac:picMk id="11" creationId="{7FBE60B7-BF7E-474B-BF6A-6B1F36B654CE}"/>
          </ac:picMkLst>
        </pc:picChg>
      </pc:sldChg>
      <pc:sldChg chg="addSp delSp modSp add mod ord">
        <pc:chgData name="Daldorff, Lars Kristen Selberg (GSFC-671.0)[CATHOLIC UNIV OF AMERICA]" userId="09a6f1e8-0c30-488c-aed7-7b0a097d7cb4" providerId="ADAL" clId="{696ED7C0-19EB-49DF-981D-F5CB5A6FEFF1}" dt="2021-10-06T15:51:29.225" v="5335" actId="20577"/>
        <pc:sldMkLst>
          <pc:docMk/>
          <pc:sldMk cId="1160479514" sldId="276"/>
        </pc:sldMkLst>
        <pc:spChg chg="mod">
          <ac:chgData name="Daldorff, Lars Kristen Selberg (GSFC-671.0)[CATHOLIC UNIV OF AMERICA]" userId="09a6f1e8-0c30-488c-aed7-7b0a097d7cb4" providerId="ADAL" clId="{696ED7C0-19EB-49DF-981D-F5CB5A6FEFF1}" dt="2021-10-06T15:51:29.225" v="5335" actId="20577"/>
          <ac:spMkLst>
            <pc:docMk/>
            <pc:sldMk cId="1160479514" sldId="276"/>
            <ac:spMk id="2" creationId="{F1EEA44F-5F3A-4522-A431-B26FB534A137}"/>
          </ac:spMkLst>
        </pc:spChg>
        <pc:spChg chg="del">
          <ac:chgData name="Daldorff, Lars Kristen Selberg (GSFC-671.0)[CATHOLIC UNIV OF AMERICA]" userId="09a6f1e8-0c30-488c-aed7-7b0a097d7cb4" providerId="ADAL" clId="{696ED7C0-19EB-49DF-981D-F5CB5A6FEFF1}" dt="2021-10-04T18:19:14.421" v="3892" actId="478"/>
          <ac:spMkLst>
            <pc:docMk/>
            <pc:sldMk cId="1160479514" sldId="276"/>
            <ac:spMk id="3" creationId="{77059223-BFFE-4C89-B213-49A097287A1D}"/>
          </ac:spMkLst>
        </pc:spChg>
        <pc:spChg chg="mod">
          <ac:chgData name="Daldorff, Lars Kristen Selberg (GSFC-671.0)[CATHOLIC UNIV OF AMERICA]" userId="09a6f1e8-0c30-488c-aed7-7b0a097d7cb4" providerId="ADAL" clId="{696ED7C0-19EB-49DF-981D-F5CB5A6FEFF1}" dt="2021-10-06T14:18:55.226" v="5141" actId="1076"/>
          <ac:spMkLst>
            <pc:docMk/>
            <pc:sldMk cId="1160479514" sldId="276"/>
            <ac:spMk id="4" creationId="{F73AA597-5624-40FF-949C-83F420BAAE35}"/>
          </ac:spMkLst>
        </pc:spChg>
        <pc:spChg chg="add del mod">
          <ac:chgData name="Daldorff, Lars Kristen Selberg (GSFC-671.0)[CATHOLIC UNIV OF AMERICA]" userId="09a6f1e8-0c30-488c-aed7-7b0a097d7cb4" providerId="ADAL" clId="{696ED7C0-19EB-49DF-981D-F5CB5A6FEFF1}" dt="2021-10-04T18:19:16.501" v="3893" actId="478"/>
          <ac:spMkLst>
            <pc:docMk/>
            <pc:sldMk cId="1160479514" sldId="276"/>
            <ac:spMk id="6" creationId="{9F6AA700-988B-4EEC-ABB8-709FCD41447D}"/>
          </ac:spMkLst>
        </pc:spChg>
      </pc:sldChg>
      <pc:sldChg chg="modSp new mod">
        <pc:chgData name="Daldorff, Lars Kristen Selberg (GSFC-671.0)[CATHOLIC UNIV OF AMERICA]" userId="09a6f1e8-0c30-488c-aed7-7b0a097d7cb4" providerId="ADAL" clId="{696ED7C0-19EB-49DF-981D-F5CB5A6FEFF1}" dt="2021-10-05T23:34:52.266" v="4936" actId="20577"/>
        <pc:sldMkLst>
          <pc:docMk/>
          <pc:sldMk cId="2661793154" sldId="277"/>
        </pc:sldMkLst>
        <pc:spChg chg="mod">
          <ac:chgData name="Daldorff, Lars Kristen Selberg (GSFC-671.0)[CATHOLIC UNIV OF AMERICA]" userId="09a6f1e8-0c30-488c-aed7-7b0a097d7cb4" providerId="ADAL" clId="{696ED7C0-19EB-49DF-981D-F5CB5A6FEFF1}" dt="2021-10-05T12:56:32.667" v="4023" actId="313"/>
          <ac:spMkLst>
            <pc:docMk/>
            <pc:sldMk cId="2661793154" sldId="277"/>
            <ac:spMk id="2" creationId="{EC4D59D6-25C3-499A-8691-277ED50C6166}"/>
          </ac:spMkLst>
        </pc:spChg>
        <pc:spChg chg="mod">
          <ac:chgData name="Daldorff, Lars Kristen Selberg (GSFC-671.0)[CATHOLIC UNIV OF AMERICA]" userId="09a6f1e8-0c30-488c-aed7-7b0a097d7cb4" providerId="ADAL" clId="{696ED7C0-19EB-49DF-981D-F5CB5A6FEFF1}" dt="2021-10-05T23:34:52.266" v="4936" actId="20577"/>
          <ac:spMkLst>
            <pc:docMk/>
            <pc:sldMk cId="2661793154" sldId="277"/>
            <ac:spMk id="3" creationId="{D92675D6-AB10-42F9-AE96-33E0EC8961B4}"/>
          </ac:spMkLst>
        </pc:spChg>
      </pc:sldChg>
      <pc:sldChg chg="modSp new mod">
        <pc:chgData name="Daldorff, Lars Kristen Selberg (GSFC-671.0)[CATHOLIC UNIV OF AMERICA]" userId="09a6f1e8-0c30-488c-aed7-7b0a097d7cb4" providerId="ADAL" clId="{696ED7C0-19EB-49DF-981D-F5CB5A6FEFF1}" dt="2021-10-05T15:37:47.972" v="4673" actId="20577"/>
        <pc:sldMkLst>
          <pc:docMk/>
          <pc:sldMk cId="1293219485" sldId="278"/>
        </pc:sldMkLst>
        <pc:spChg chg="mod">
          <ac:chgData name="Daldorff, Lars Kristen Selberg (GSFC-671.0)[CATHOLIC UNIV OF AMERICA]" userId="09a6f1e8-0c30-488c-aed7-7b0a097d7cb4" providerId="ADAL" clId="{696ED7C0-19EB-49DF-981D-F5CB5A6FEFF1}" dt="2021-10-05T15:37:47.972" v="4673" actId="20577"/>
          <ac:spMkLst>
            <pc:docMk/>
            <pc:sldMk cId="1293219485" sldId="278"/>
            <ac:spMk id="2" creationId="{0EBEAE2D-E915-428F-8732-899D3B991F1A}"/>
          </ac:spMkLst>
        </pc:spChg>
        <pc:spChg chg="mod">
          <ac:chgData name="Daldorff, Lars Kristen Selberg (GSFC-671.0)[CATHOLIC UNIV OF AMERICA]" userId="09a6f1e8-0c30-488c-aed7-7b0a097d7cb4" providerId="ADAL" clId="{696ED7C0-19EB-49DF-981D-F5CB5A6FEFF1}" dt="2021-10-05T15:36:45.378" v="4669" actId="20577"/>
          <ac:spMkLst>
            <pc:docMk/>
            <pc:sldMk cId="1293219485" sldId="278"/>
            <ac:spMk id="3" creationId="{9BC2459A-5475-4EE7-B8E0-BCB24A4CF7DA}"/>
          </ac:spMkLst>
        </pc:spChg>
      </pc:sldChg>
      <pc:sldChg chg="modSp new mod">
        <pc:chgData name="Daldorff, Lars Kristen Selberg (GSFC-671.0)[CATHOLIC UNIV OF AMERICA]" userId="09a6f1e8-0c30-488c-aed7-7b0a097d7cb4" providerId="ADAL" clId="{696ED7C0-19EB-49DF-981D-F5CB5A6FEFF1}" dt="2021-10-05T13:18:23.282" v="4249" actId="20577"/>
        <pc:sldMkLst>
          <pc:docMk/>
          <pc:sldMk cId="2249646312" sldId="279"/>
        </pc:sldMkLst>
        <pc:spChg chg="mod">
          <ac:chgData name="Daldorff, Lars Kristen Selberg (GSFC-671.0)[CATHOLIC UNIV OF AMERICA]" userId="09a6f1e8-0c30-488c-aed7-7b0a097d7cb4" providerId="ADAL" clId="{696ED7C0-19EB-49DF-981D-F5CB5A6FEFF1}" dt="2021-10-05T13:18:23.282" v="4249" actId="20577"/>
          <ac:spMkLst>
            <pc:docMk/>
            <pc:sldMk cId="2249646312" sldId="279"/>
            <ac:spMk id="2" creationId="{E960F753-56C2-42A9-BFB4-673A46B3991E}"/>
          </ac:spMkLst>
        </pc:spChg>
      </pc:sldChg>
      <pc:sldChg chg="modSp new mod">
        <pc:chgData name="Daldorff, Lars Kristen Selberg (GSFC-671.0)[CATHOLIC UNIV OF AMERICA]" userId="09a6f1e8-0c30-488c-aed7-7b0a097d7cb4" providerId="ADAL" clId="{696ED7C0-19EB-49DF-981D-F5CB5A6FEFF1}" dt="2021-10-06T14:12:34.624" v="5073" actId="1076"/>
        <pc:sldMkLst>
          <pc:docMk/>
          <pc:sldMk cId="2244240929" sldId="280"/>
        </pc:sldMkLst>
        <pc:spChg chg="mod">
          <ac:chgData name="Daldorff, Lars Kristen Selberg (GSFC-671.0)[CATHOLIC UNIV OF AMERICA]" userId="09a6f1e8-0c30-488c-aed7-7b0a097d7cb4" providerId="ADAL" clId="{696ED7C0-19EB-49DF-981D-F5CB5A6FEFF1}" dt="2021-10-06T14:12:29.939" v="5072" actId="255"/>
          <ac:spMkLst>
            <pc:docMk/>
            <pc:sldMk cId="2244240929" sldId="280"/>
            <ac:spMk id="2" creationId="{64567D05-0D96-48EB-ABC5-554614C2860E}"/>
          </ac:spMkLst>
        </pc:spChg>
        <pc:spChg chg="mod">
          <ac:chgData name="Daldorff, Lars Kristen Selberg (GSFC-671.0)[CATHOLIC UNIV OF AMERICA]" userId="09a6f1e8-0c30-488c-aed7-7b0a097d7cb4" providerId="ADAL" clId="{696ED7C0-19EB-49DF-981D-F5CB5A6FEFF1}" dt="2021-10-06T14:12:34.624" v="5073" actId="1076"/>
          <ac:spMkLst>
            <pc:docMk/>
            <pc:sldMk cId="2244240929" sldId="280"/>
            <ac:spMk id="3" creationId="{29499446-140A-4116-ADC7-BE02183F5A7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F56EC-547A-4FE2-A523-1C7D3F274BA3}" type="datetimeFigureOut">
              <a:rPr lang="en-US" smtClean="0"/>
              <a:t>10/7/21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E9FBF-AF40-41FF-874E-5CDA90A8F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37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703263"/>
            <a:ext cx="6164262" cy="3468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</a:t>
            </a:r>
            <a:r>
              <a:rPr lang="en-US" baseline="0" dirty="0"/>
              <a:t> addition to there being multiple planes,</a:t>
            </a:r>
          </a:p>
          <a:p>
            <a:r>
              <a:rPr lang="en-US" dirty="0"/>
              <a:t>there</a:t>
            </a:r>
            <a:r>
              <a:rPr lang="en-US" baseline="0" dirty="0"/>
              <a:t> are</a:t>
            </a:r>
            <a:r>
              <a:rPr lang="en-US" dirty="0"/>
              <a:t> multiple modes with each</a:t>
            </a:r>
            <a:r>
              <a:rPr lang="en-US" baseline="0" dirty="0"/>
              <a:t> plane</a:t>
            </a:r>
            <a:r>
              <a:rPr lang="en-US" dirty="0"/>
              <a:t>, corresponding to different </a:t>
            </a:r>
            <a:r>
              <a:rPr lang="en-US" baseline="0" dirty="0"/>
              <a:t>wavelengths (flux tube diameters)</a:t>
            </a:r>
          </a:p>
          <a:p>
            <a:r>
              <a:rPr lang="en-US" baseline="0" dirty="0"/>
              <a:t>In an infinite current sheet there is a continuum of modes.</a:t>
            </a:r>
          </a:p>
          <a:p>
            <a:r>
              <a:rPr lang="en-US" baseline="0" dirty="0"/>
              <a:t>In a real current sheet with finite dimensions, only modes with an integral number of wavelengths along the dimension are possible.</a:t>
            </a:r>
          </a:p>
          <a:p>
            <a:r>
              <a:rPr lang="en-US" baseline="0" dirty="0"/>
              <a:t>Two mode numbers for each mode, m and n, give the number of wavelengths that fit in the shear and guide field directions.</a:t>
            </a:r>
          </a:p>
        </p:txBody>
      </p:sp>
    </p:spTree>
    <p:extLst>
      <p:ext uri="{BB962C8B-B14F-4D97-AF65-F5344CB8AC3E}">
        <p14:creationId xmlns:p14="http://schemas.microsoft.com/office/powerpoint/2010/main" val="2170280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F015C-B205-4892-9ACF-C9396FCCC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95F1E5-6C49-4DC3-92F7-52184F9D7F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CEE1A-3F56-42B5-9323-6D59ED0E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522D6-A073-4E2E-916C-2F0451ADE741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00958-2946-4769-B889-FF8AD521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B1442-EA57-436A-A07B-29B7CAC4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A184-9C21-4F7F-A432-E5C585754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75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5AEC9-6476-4F19-9642-C51780FAD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DC5E3F-360B-47F7-8E2D-2D00CECCF0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EA392-7841-4674-85B0-D32319017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522D6-A073-4E2E-916C-2F0451ADE741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9E886-6A49-4F36-B255-B111DC45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C4015-4617-4D17-9AE4-D459546D3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A184-9C21-4F7F-A432-E5C585754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21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443429-2454-4691-804E-79A88016EC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FEBA7D-AC57-4D1B-8417-2F2ADD7CB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2086B-B3FC-4E3A-A1BB-B6933C50E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522D6-A073-4E2E-916C-2F0451ADE741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9EDAB-A281-4AB9-A9FD-0BF9E2B0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04E0A-160E-4082-AC1B-133B2AE13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A184-9C21-4F7F-A432-E5C585754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36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7A64D-9AA8-46AA-99CD-EDC069B18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E5055-3C14-4078-8165-FB5A4C734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C6515-A41D-49F8-A27F-410729BD9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522D6-A073-4E2E-916C-2F0451ADE741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AE9-BD9D-430F-B2D8-A43FD4A9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9AC32-B187-4DE5-B0AB-752AF98EC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A184-9C21-4F7F-A432-E5C585754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24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573BD-8C15-494A-B5F6-9DFC0D662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7C1E0-21B7-4897-B7C1-45E6B7048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07A38-E9F4-4BAB-B9C7-A7C5874BD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522D6-A073-4E2E-916C-2F0451ADE741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C6682-52BC-4F04-990C-FE9DDFB4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12A44-EEFF-49D2-AD19-E536B56DC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A184-9C21-4F7F-A432-E5C585754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15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C9AAB-B2ED-443D-97E8-5DCAB038A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F825D-DEAD-4D19-BCAD-8DF6A6F24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BE831-C68B-41F7-A36F-311FAE809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958DB3-61C9-48DA-8FDD-6680AFB89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522D6-A073-4E2E-916C-2F0451ADE741}" type="datetimeFigureOut">
              <a:rPr lang="en-US" smtClean="0"/>
              <a:t>10/7/21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F660C-B0D6-4CEC-9710-48C292EC4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1242A1-B71C-4F0C-9F56-89AA4A79C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A184-9C21-4F7F-A432-E5C585754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19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9252F-6CB1-4D3A-926F-4CC22F7D9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6DE774-476F-42CB-9A05-A8711BF50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CA308E-EA01-4818-AB11-730AA0030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361100-51A8-4E6C-A372-9B89AF09E5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59CE2B-F50B-4C04-9D6D-DAC29EC69D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68D0E8-C516-4A88-9DF6-8E68FF766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522D6-A073-4E2E-916C-2F0451ADE741}" type="datetimeFigureOut">
              <a:rPr lang="en-US" smtClean="0"/>
              <a:t>10/7/21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ED3C38-DD85-4C62-97E4-288BD5B2F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7E6158-7664-4808-8287-917C40B41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A184-9C21-4F7F-A432-E5C585754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78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1531C-10A2-4C07-9B38-417A54053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C980CC-38A2-4F1F-8C2B-F5FC2A973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522D6-A073-4E2E-916C-2F0451ADE741}" type="datetimeFigureOut">
              <a:rPr lang="en-US" smtClean="0"/>
              <a:t>10/7/21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DDD563-6D9A-4A95-AFBB-F1AFADB34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FD669-1B50-49D5-8CDA-7ED31C1B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A184-9C21-4F7F-A432-E5C585754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91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A93512-F57B-47E8-8216-8289B08D0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522D6-A073-4E2E-916C-2F0451ADE741}" type="datetimeFigureOut">
              <a:rPr lang="en-US" smtClean="0"/>
              <a:t>10/7/21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5F15E-A209-49C1-8657-80E9B1D7F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76496-D50C-4545-A134-BA2EDBD8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A184-9C21-4F7F-A432-E5C585754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41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C906A-59FA-40FA-9BE9-69103340D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214CB-8F4C-42FE-9151-5EF1FD759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D154C-5C7C-4D88-9524-A669432D2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62DD1-84BB-4C64-BA55-5DAB17749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522D6-A073-4E2E-916C-2F0451ADE741}" type="datetimeFigureOut">
              <a:rPr lang="en-US" smtClean="0"/>
              <a:t>10/7/21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B1832-43BE-4511-81F5-590DC0218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F1B645-AA5D-414C-9986-9E93A015A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A184-9C21-4F7F-A432-E5C585754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95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D38E1-5612-4A6D-A916-F010C096B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82305C-58CD-40A1-9389-A1D1A6482B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E3AB2A-C5AA-463B-BF11-E82E6F3AD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B2A335-8A10-4155-A5CE-5FF8F4FD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522D6-A073-4E2E-916C-2F0451ADE741}" type="datetimeFigureOut">
              <a:rPr lang="en-US" smtClean="0"/>
              <a:t>10/7/21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31661-6C6A-4E59-8685-FC404C33D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6A6BC6-F440-48AD-8A0E-8DCBDA0D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A184-9C21-4F7F-A432-E5C585754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48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DD203E-275E-4065-8A12-F94D1DC15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8A576B-60D2-405C-AFDE-5354A94C3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B16F8-0014-478A-A9E4-C11766E11E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522D6-A073-4E2E-916C-2F0451ADE741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9C95A-E54F-4756-9C89-273ECC84F9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DDEBD-B808-429B-9E3E-5250EF03B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8A184-9C21-4F7F-A432-E5C585754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0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1BB9F-0DC0-4F89-B6E0-21F9F97584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6400"/>
            <a:ext cx="12036056" cy="2387600"/>
          </a:xfrm>
        </p:spPr>
        <p:txBody>
          <a:bodyPr>
            <a:normAutofit/>
          </a:bodyPr>
          <a:lstStyle/>
          <a:p>
            <a:r>
              <a:rPr lang="en-US" dirty="0"/>
              <a:t>Possible Consequences of the 3</a:t>
            </a:r>
            <a:r>
              <a:rPr lang="en-US" baseline="30000" dirty="0"/>
              <a:t>rd </a:t>
            </a:r>
            <a:br>
              <a:rPr lang="en-US" baseline="30000" dirty="0"/>
            </a:br>
            <a:r>
              <a:rPr lang="en-US" dirty="0"/>
              <a:t>Dimension on Reconnection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9A329-CF35-4C6D-BC0D-9BDB699432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L. k. S. Daldorff, J. L. Leake and J. A. Klimchuk</a:t>
            </a:r>
          </a:p>
          <a:p>
            <a:endParaRPr lang="en-US" dirty="0"/>
          </a:p>
          <a:p>
            <a:r>
              <a:rPr lang="en-US" dirty="0"/>
              <a:t>10/06/2021</a:t>
            </a:r>
          </a:p>
        </p:txBody>
      </p:sp>
    </p:spTree>
    <p:extLst>
      <p:ext uri="{BB962C8B-B14F-4D97-AF65-F5344CB8AC3E}">
        <p14:creationId xmlns:p14="http://schemas.microsoft.com/office/powerpoint/2010/main" val="121790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hart, line chart, histogram&#10;&#10;Description automatically generated">
            <a:extLst>
              <a:ext uri="{FF2B5EF4-FFF2-40B4-BE49-F238E27FC236}">
                <a16:creationId xmlns:a16="http://schemas.microsoft.com/office/drawing/2014/main" id="{C6BBBD22-068B-4B7F-85CC-3FB72C3F9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37" y="3912708"/>
            <a:ext cx="2945294" cy="2308419"/>
          </a:xfrm>
          <a:prstGeom prst="rect">
            <a:avLst/>
          </a:prstGeom>
        </p:spPr>
      </p:pic>
      <p:pic>
        <p:nvPicPr>
          <p:cNvPr id="5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ABA8206C-6730-45D4-9247-0D0654FBD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534" y="3138268"/>
            <a:ext cx="3719737" cy="2915400"/>
          </a:xfrm>
          <a:prstGeom prst="rect">
            <a:avLst/>
          </a:prstGeom>
        </p:spPr>
      </p:pic>
      <p:pic>
        <p:nvPicPr>
          <p:cNvPr id="7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83062DB1-015D-4211-85A7-1CDF67DB5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265" y="3138264"/>
            <a:ext cx="3719735" cy="2915398"/>
          </a:xfrm>
          <a:prstGeom prst="rect">
            <a:avLst/>
          </a:prstGeom>
        </p:spPr>
      </p:pic>
      <p:pic>
        <p:nvPicPr>
          <p:cNvPr id="6" name="Picture 5" descr="A picture containing photo, sitting, laying, cake&#10;&#10;Description automatically generated">
            <a:extLst>
              <a:ext uri="{FF2B5EF4-FFF2-40B4-BE49-F238E27FC236}">
                <a16:creationId xmlns:a16="http://schemas.microsoft.com/office/drawing/2014/main" id="{E5433317-A124-4339-8169-1959228C4B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54" y="496556"/>
            <a:ext cx="2743199" cy="22883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A1B2F0-1BB9-4D6A-9CBB-586F7F5AA4CD}"/>
              </a:ext>
            </a:extLst>
          </p:cNvPr>
          <p:cNvSpPr/>
          <p:nvPr/>
        </p:nvSpPr>
        <p:spPr>
          <a:xfrm>
            <a:off x="2660991" y="574159"/>
            <a:ext cx="635102" cy="205386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34D6AE-A474-4F5A-90A2-FB0DECF4148F}"/>
              </a:ext>
            </a:extLst>
          </p:cNvPr>
          <p:cNvCxnSpPr>
            <a:cxnSpLocks/>
          </p:cNvCxnSpPr>
          <p:nvPr/>
        </p:nvCxnSpPr>
        <p:spPr>
          <a:xfrm flipH="1">
            <a:off x="1116419" y="2628032"/>
            <a:ext cx="1544572" cy="16143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3911F7-061B-4E08-8519-44D400D7E536}"/>
              </a:ext>
            </a:extLst>
          </p:cNvPr>
          <p:cNvCxnSpPr>
            <a:cxnSpLocks/>
          </p:cNvCxnSpPr>
          <p:nvPr/>
        </p:nvCxnSpPr>
        <p:spPr>
          <a:xfrm>
            <a:off x="3296093" y="2628028"/>
            <a:ext cx="82672" cy="1601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7C852C3-34F5-43C7-8C65-E0469A0552AC}"/>
              </a:ext>
            </a:extLst>
          </p:cNvPr>
          <p:cNvSpPr/>
          <p:nvPr/>
        </p:nvSpPr>
        <p:spPr>
          <a:xfrm>
            <a:off x="6818171" y="3228395"/>
            <a:ext cx="774440" cy="2778943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C34EA0-3E6D-40FC-B2F4-46A1D44F678A}"/>
              </a:ext>
            </a:extLst>
          </p:cNvPr>
          <p:cNvSpPr/>
          <p:nvPr/>
        </p:nvSpPr>
        <p:spPr>
          <a:xfrm>
            <a:off x="10537908" y="3225189"/>
            <a:ext cx="774440" cy="2778943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E19CC6-7457-4900-9924-4C12DB7B6944}"/>
              </a:ext>
            </a:extLst>
          </p:cNvPr>
          <p:cNvSpPr txBox="1"/>
          <p:nvPr/>
        </p:nvSpPr>
        <p:spPr>
          <a:xfrm>
            <a:off x="4391246" y="61952"/>
            <a:ext cx="78007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Characteristics of the newly formed current sheet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115F49-4F09-4C71-A8B7-C8E243B02D50}"/>
              </a:ext>
            </a:extLst>
          </p:cNvPr>
          <p:cNvCxnSpPr/>
          <p:nvPr/>
        </p:nvCxnSpPr>
        <p:spPr>
          <a:xfrm>
            <a:off x="2976465" y="149292"/>
            <a:ext cx="0" cy="3181739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826CAD79-41D5-41F2-ACD9-C57313500BF3}"/>
              </a:ext>
            </a:extLst>
          </p:cNvPr>
          <p:cNvCxnSpPr>
            <a:endCxn id="17" idx="0"/>
          </p:cNvCxnSpPr>
          <p:nvPr/>
        </p:nvCxnSpPr>
        <p:spPr>
          <a:xfrm>
            <a:off x="3031979" y="2784925"/>
            <a:ext cx="4173412" cy="443470"/>
          </a:xfrm>
          <a:prstGeom prst="bentConnector2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B5119C35-0D06-4BAA-B267-676CEDC9347A}"/>
              </a:ext>
            </a:extLst>
          </p:cNvPr>
          <p:cNvCxnSpPr>
            <a:endCxn id="19" idx="0"/>
          </p:cNvCxnSpPr>
          <p:nvPr/>
        </p:nvCxnSpPr>
        <p:spPr>
          <a:xfrm>
            <a:off x="7205391" y="2784924"/>
            <a:ext cx="3719737" cy="440265"/>
          </a:xfrm>
          <a:prstGeom prst="bentConnector2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A7A3864-EE03-4885-8DD6-DA23F5305667}"/>
              </a:ext>
            </a:extLst>
          </p:cNvPr>
          <p:cNvSpPr txBox="1"/>
          <p:nvPr/>
        </p:nvSpPr>
        <p:spPr>
          <a:xfrm>
            <a:off x="4840669" y="2407596"/>
            <a:ext cx="557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Parameters for fitting function taken of the current sheet.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E559AE-88B5-4171-A1AC-D067B30BC836}"/>
              </a:ext>
            </a:extLst>
          </p:cNvPr>
          <p:cNvSpPr txBox="1"/>
          <p:nvPr/>
        </p:nvSpPr>
        <p:spPr>
          <a:xfrm>
            <a:off x="4725181" y="4022202"/>
            <a:ext cx="165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Bx profile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2CD691-0D93-4BF0-B8F7-7D0A0CECA017}"/>
              </a:ext>
            </a:extLst>
          </p:cNvPr>
          <p:cNvSpPr txBox="1"/>
          <p:nvPr/>
        </p:nvSpPr>
        <p:spPr>
          <a:xfrm>
            <a:off x="4725179" y="4529601"/>
            <a:ext cx="3339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Bx with min/max outliers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8FF6D32-7A8E-429D-851A-DA0CB711E5B3}"/>
              </a:ext>
            </a:extLst>
          </p:cNvPr>
          <p:cNvCxnSpPr>
            <a:cxnSpLocks/>
          </p:cNvCxnSpPr>
          <p:nvPr/>
        </p:nvCxnSpPr>
        <p:spPr>
          <a:xfrm flipH="1">
            <a:off x="2380033" y="4206871"/>
            <a:ext cx="2259344" cy="146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EC7DC3B-4F45-45FD-8E58-0B4FA35D8096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2438864" y="4685697"/>
            <a:ext cx="2286315" cy="28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5214AF8-E8E6-4149-BD9D-11268903C6D7}"/>
              </a:ext>
            </a:extLst>
          </p:cNvPr>
          <p:cNvSpPr txBox="1"/>
          <p:nvPr/>
        </p:nvSpPr>
        <p:spPr>
          <a:xfrm>
            <a:off x="4655452" y="5290815"/>
            <a:ext cx="2313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Area of oblique modes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A80100B-DE17-4CE0-A132-A138B07E840B}"/>
              </a:ext>
            </a:extLst>
          </p:cNvPr>
          <p:cNvSpPr/>
          <p:nvPr/>
        </p:nvSpPr>
        <p:spPr>
          <a:xfrm>
            <a:off x="2160481" y="4497338"/>
            <a:ext cx="371306" cy="3616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B375085-45FD-4C74-BF53-4A747164F977}"/>
              </a:ext>
            </a:extLst>
          </p:cNvPr>
          <p:cNvSpPr/>
          <p:nvPr/>
        </p:nvSpPr>
        <p:spPr>
          <a:xfrm>
            <a:off x="1981374" y="5304654"/>
            <a:ext cx="371306" cy="3616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34504B5-FC46-463C-8536-C754A6D82705}"/>
              </a:ext>
            </a:extLst>
          </p:cNvPr>
          <p:cNvCxnSpPr>
            <a:cxnSpLocks/>
            <a:stCxn id="34" idx="1"/>
          </p:cNvCxnSpPr>
          <p:nvPr/>
        </p:nvCxnSpPr>
        <p:spPr>
          <a:xfrm flipH="1" flipV="1">
            <a:off x="2538331" y="4758384"/>
            <a:ext cx="2117121" cy="717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D7EB66E-2752-47BE-8B8D-FA94C5342F66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2380033" y="5475481"/>
            <a:ext cx="2275419" cy="99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55EF27B-8F7E-4061-B069-9F752DDB1421}"/>
              </a:ext>
            </a:extLst>
          </p:cNvPr>
          <p:cNvSpPr txBox="1"/>
          <p:nvPr/>
        </p:nvSpPr>
        <p:spPr>
          <a:xfrm>
            <a:off x="2976465" y="2521860"/>
            <a:ext cx="7570382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The 3D oblique modes crate tilted structures interfering with the more efficient vertical 2D structures.  Reducing the reconnection rate.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00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30"/>
    </mc:Choice>
    <mc:Fallback xmlns="">
      <p:transition spd="slow" advTm="44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7" grpId="0"/>
      <p:bldP spid="28" grpId="0"/>
      <p:bldP spid="28" grpId="1"/>
      <p:bldP spid="29" grpId="0"/>
      <p:bldP spid="29" grpId="1"/>
      <p:bldP spid="34" grpId="0"/>
      <p:bldP spid="34" grpId="1"/>
      <p:bldP spid="35" grpId="0" animBg="1"/>
      <p:bldP spid="35" grpId="1" animBg="1"/>
      <p:bldP spid="37" grpId="0" animBg="1"/>
      <p:bldP spid="37" grpId="1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D59D6-25C3-499A-8691-277ED50C6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Clarification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675D6-AB10-42F9-AE96-33E0EC896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442" y="2729392"/>
            <a:ext cx="10515600" cy="2650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We are </a:t>
            </a:r>
            <a:r>
              <a:rPr lang="en-US" sz="4400" b="1" dirty="0"/>
              <a:t>not </a:t>
            </a:r>
            <a:r>
              <a:rPr lang="en-US" sz="4400" dirty="0"/>
              <a:t>saying that “turbulence” reduces reconnection rate. Some structures in the turbulence may exist that could reduce the reconnection rate.</a:t>
            </a:r>
          </a:p>
        </p:txBody>
      </p:sp>
    </p:spTree>
    <p:extLst>
      <p:ext uri="{BB962C8B-B14F-4D97-AF65-F5344CB8AC3E}">
        <p14:creationId xmlns:p14="http://schemas.microsoft.com/office/powerpoint/2010/main" val="2661793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0BB5E8F3-9C7D-4A40-9C89-AE0ABB5DE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21640"/>
            <a:ext cx="5852172" cy="4389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78C708-CB2A-4EBB-BFEC-856B3763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96" y="23988"/>
            <a:ext cx="4286061" cy="685077"/>
          </a:xfrm>
        </p:spPr>
        <p:txBody>
          <a:bodyPr>
            <a:noAutofit/>
          </a:bodyPr>
          <a:lstStyle/>
          <a:p>
            <a:r>
              <a:rPr lang="en-US" sz="4800" b="1" dirty="0"/>
              <a:t>Changing shear</a:t>
            </a:r>
          </a:p>
        </p:txBody>
      </p:sp>
      <p:pic>
        <p:nvPicPr>
          <p:cNvPr id="4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51ACB552-7978-4D8C-BF41-E1FDACD66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567"/>
            <a:ext cx="2743200" cy="2057400"/>
          </a:xfrm>
          <a:prstGeom prst="rect">
            <a:avLst/>
          </a:prstGeom>
        </p:spPr>
      </p:pic>
      <p:pic>
        <p:nvPicPr>
          <p:cNvPr id="5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7B3262E9-4D38-42CA-B7B2-93557C842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65967"/>
            <a:ext cx="2743200" cy="2057400"/>
          </a:xfrm>
          <a:prstGeom prst="rect">
            <a:avLst/>
          </a:prstGeom>
        </p:spPr>
      </p:pic>
      <p:pic>
        <p:nvPicPr>
          <p:cNvPr id="6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FA551C32-1502-487A-BE2C-619E4C76F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23367"/>
            <a:ext cx="2743200" cy="2057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E5966B-035A-4EBF-957B-E1435FF29263}"/>
              </a:ext>
            </a:extLst>
          </p:cNvPr>
          <p:cNvSpPr txBox="1"/>
          <p:nvPr/>
        </p:nvSpPr>
        <p:spPr>
          <a:xfrm>
            <a:off x="6446727" y="5326103"/>
            <a:ext cx="100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3D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2E4F4D-CA96-49C5-8619-6CF5361E5D48}"/>
              </a:ext>
            </a:extLst>
          </p:cNvPr>
          <p:cNvSpPr txBox="1"/>
          <p:nvPr/>
        </p:nvSpPr>
        <p:spPr>
          <a:xfrm>
            <a:off x="10808329" y="5326103"/>
            <a:ext cx="100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2D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2500C0-0FD5-4C49-85E1-17A3F9F50902}"/>
              </a:ext>
            </a:extLst>
          </p:cNvPr>
          <p:cNvSpPr txBox="1"/>
          <p:nvPr/>
        </p:nvSpPr>
        <p:spPr>
          <a:xfrm>
            <a:off x="2793612" y="5695435"/>
            <a:ext cx="93238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self generated 3D turbulence, the lower the shear is the closer we come to the 2D 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structure created bye oblique modes are closer to vertical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There are fewer and weaker modes to interfere with the domination parallel, 2D mode.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4E40FC-71D0-4922-9F96-8F2E5BA7C942}"/>
              </a:ext>
            </a:extLst>
          </p:cNvPr>
          <p:cNvSpPr txBox="1"/>
          <p:nvPr/>
        </p:nvSpPr>
        <p:spPr>
          <a:xfrm>
            <a:off x="8139065" y="1289857"/>
            <a:ext cx="1895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Reconnection rate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E72399-9ACC-4B67-AEC5-CFF67FD14B9D}"/>
              </a:ext>
            </a:extLst>
          </p:cNvPr>
          <p:cNvSpPr txBox="1"/>
          <p:nvPr/>
        </p:nvSpPr>
        <p:spPr>
          <a:xfrm>
            <a:off x="429772" y="256604"/>
            <a:ext cx="166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Growing modes</a:t>
            </a:r>
          </a:p>
        </p:txBody>
      </p:sp>
    </p:spTree>
    <p:extLst>
      <p:ext uri="{BB962C8B-B14F-4D97-AF65-F5344CB8AC3E}">
        <p14:creationId xmlns:p14="http://schemas.microsoft.com/office/powerpoint/2010/main" val="1099676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6BD299-87E6-4B24-938D-9DEF6533F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149" y="0"/>
            <a:ext cx="6451851" cy="3095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2DA189-D19A-41B6-9245-BB05D0F56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37" y="2610484"/>
            <a:ext cx="10304713" cy="42475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160CF8-1A59-46DD-BCFB-6811407D8457}"/>
              </a:ext>
            </a:extLst>
          </p:cNvPr>
          <p:cNvSpPr txBox="1"/>
          <p:nvPr/>
        </p:nvSpPr>
        <p:spPr>
          <a:xfrm>
            <a:off x="0" y="0"/>
            <a:ext cx="57435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Kinetic simulations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Similar values for 3D and 2D.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We do not see any surrounding turbulence but the same trend of 2D little faster than 3D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Electron and ion scales</a:t>
            </a:r>
          </a:p>
        </p:txBody>
      </p:sp>
    </p:spTree>
    <p:extLst>
      <p:ext uri="{BB962C8B-B14F-4D97-AF65-F5344CB8AC3E}">
        <p14:creationId xmlns:p14="http://schemas.microsoft.com/office/powerpoint/2010/main" val="4007687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EA44F-5F3A-4522-A431-B26FB534A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826063" cy="1020726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9223-BFFE-4C89-B213-49A097287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1154666"/>
            <a:ext cx="11982450" cy="5703334"/>
          </a:xfrm>
        </p:spPr>
        <p:txBody>
          <a:bodyPr>
            <a:noAutofit/>
          </a:bodyPr>
          <a:lstStyle/>
          <a:p>
            <a:r>
              <a:rPr lang="en-US" sz="3200" dirty="0"/>
              <a:t>External fluctuation/turbulence  in the inflow to a current sheet can interfere in the reconnection process and reduce the effective reconnection rate</a:t>
            </a:r>
          </a:p>
          <a:p>
            <a:pPr lvl="1"/>
            <a:r>
              <a:rPr lang="en-US" sz="3200" dirty="0"/>
              <a:t>For the self consistent generated fluctuations/turbulence in our simulations the difference between 2D and 3D reconnection rate decreases with reduced shear.</a:t>
            </a:r>
          </a:p>
          <a:p>
            <a:pPr lvl="2"/>
            <a:r>
              <a:rPr lang="en-US" sz="2800" dirty="0"/>
              <a:t>With decreased shear we get less interfering of the symmetric 2D reconnection case and production of larger and more frequent </a:t>
            </a:r>
            <a:r>
              <a:rPr lang="en-US" sz="2800" dirty="0" err="1"/>
              <a:t>plasmoids</a:t>
            </a:r>
            <a:r>
              <a:rPr lang="en-US" sz="2800" dirty="0"/>
              <a:t> will occur. </a:t>
            </a:r>
          </a:p>
          <a:p>
            <a:pPr lvl="1"/>
            <a:r>
              <a:rPr lang="en-US" sz="3200" dirty="0"/>
              <a:t>3D show much more fine scale structures and less ring patterns in the final flux ropes than 2D</a:t>
            </a:r>
          </a:p>
        </p:txBody>
      </p:sp>
    </p:spTree>
    <p:extLst>
      <p:ext uri="{BB962C8B-B14F-4D97-AF65-F5344CB8AC3E}">
        <p14:creationId xmlns:p14="http://schemas.microsoft.com/office/powerpoint/2010/main" val="1217045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EA44F-5F3A-4522-A431-B26FB534A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" y="146050"/>
            <a:ext cx="1182606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Observations Indicators?</a:t>
            </a:r>
            <a:br>
              <a:rPr lang="en-US" dirty="0"/>
            </a:br>
            <a:r>
              <a:rPr lang="en-US" sz="2800" dirty="0"/>
              <a:t>no heat conduction and radiation loss included in simulation so cannot say anything about temperatures and so 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3AA597-5624-40FF-949C-83F420BAAE35}"/>
              </a:ext>
            </a:extLst>
          </p:cNvPr>
          <p:cNvSpPr txBox="1"/>
          <p:nvPr/>
        </p:nvSpPr>
        <p:spPr>
          <a:xfrm>
            <a:off x="871870" y="2020187"/>
            <a:ext cx="100902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Nanoflare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For nano-flare and other unresolved similar structure relying on statistical model or integrated values we do not see any observable clean indicator for suppression of reconnection process occurring</a:t>
            </a:r>
          </a:p>
        </p:txBody>
      </p:sp>
    </p:spTree>
    <p:extLst>
      <p:ext uri="{BB962C8B-B14F-4D97-AF65-F5344CB8AC3E}">
        <p14:creationId xmlns:p14="http://schemas.microsoft.com/office/powerpoint/2010/main" val="1160479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EA44F-5F3A-4522-A431-B26FB534A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225"/>
            <a:ext cx="1182606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Observations Indicators?</a:t>
            </a:r>
            <a:br>
              <a:rPr lang="en-US" dirty="0"/>
            </a:br>
            <a:r>
              <a:rPr lang="en-US" sz="2800" dirty="0"/>
              <a:t>no heat conduction and radiation loss included in simulation so cannot say anything about temperatures and so on.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9223-BFFE-4C89-B213-49A097287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05" y="1350447"/>
            <a:ext cx="11982450" cy="21971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Observables for flare</a:t>
            </a:r>
          </a:p>
          <a:p>
            <a:pPr lvl="1"/>
            <a:r>
              <a:rPr lang="en-US" sz="1800" dirty="0"/>
              <a:t>Self consistent generated turbulence, our simulations</a:t>
            </a:r>
          </a:p>
          <a:p>
            <a:pPr lvl="2"/>
            <a:r>
              <a:rPr lang="en-US" sz="1800" dirty="0"/>
              <a:t>The turbulent layer will growth initially and change with the magnetic field configurations changes</a:t>
            </a:r>
          </a:p>
          <a:p>
            <a:pPr lvl="2"/>
            <a:r>
              <a:rPr lang="en-US" sz="1800" dirty="0"/>
              <a:t>Observe only large scale </a:t>
            </a:r>
            <a:r>
              <a:rPr lang="en-US" sz="1800" dirty="0" err="1"/>
              <a:t>plasmoids</a:t>
            </a:r>
            <a:r>
              <a:rPr lang="en-US" sz="1800" dirty="0"/>
              <a:t>/blobs early in the evolution</a:t>
            </a:r>
          </a:p>
          <a:p>
            <a:pPr lvl="3"/>
            <a:r>
              <a:rPr lang="en-US" dirty="0"/>
              <a:t>As it takes time for turbulence layer to generate</a:t>
            </a:r>
          </a:p>
          <a:p>
            <a:pPr lvl="3"/>
            <a:r>
              <a:rPr lang="en-US" dirty="0"/>
              <a:t>As the current sheet  fields rotate, increasing its shear, resulting in a stronger turbulent region</a:t>
            </a:r>
          </a:p>
          <a:p>
            <a:pPr lvl="2"/>
            <a:r>
              <a:rPr lang="en-US" sz="1800" dirty="0"/>
              <a:t>External generated turbulence can have similar properties and effects on the reconnection process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3BA80672-4A8A-4C3B-B18B-D53C2C17B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804" y="3547571"/>
            <a:ext cx="7964256" cy="32429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817A24-E7AD-4D54-9882-72C21F224CB0}"/>
              </a:ext>
            </a:extLst>
          </p:cNvPr>
          <p:cNvSpPr txBox="1"/>
          <p:nvPr/>
        </p:nvSpPr>
        <p:spPr>
          <a:xfrm>
            <a:off x="1336543" y="4829192"/>
            <a:ext cx="2227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Warren et al. (2018)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34B1FC-EF42-47A8-ACF3-D012B9B3AF91}"/>
              </a:ext>
            </a:extLst>
          </p:cNvPr>
          <p:cNvCxnSpPr>
            <a:cxnSpLocks/>
          </p:cNvCxnSpPr>
          <p:nvPr/>
        </p:nvCxnSpPr>
        <p:spPr>
          <a:xfrm flipH="1">
            <a:off x="6665870" y="3756308"/>
            <a:ext cx="263600" cy="6945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4064D6-C1E5-4A69-B3B1-14E4AFF9F806}"/>
              </a:ext>
            </a:extLst>
          </p:cNvPr>
          <p:cNvCxnSpPr>
            <a:cxnSpLocks/>
          </p:cNvCxnSpPr>
          <p:nvPr/>
        </p:nvCxnSpPr>
        <p:spPr>
          <a:xfrm flipH="1">
            <a:off x="8695064" y="3756309"/>
            <a:ext cx="263600" cy="6945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86FDB37-45C6-4617-9036-F27826D1A5D2}"/>
              </a:ext>
            </a:extLst>
          </p:cNvPr>
          <p:cNvCxnSpPr>
            <a:cxnSpLocks/>
          </p:cNvCxnSpPr>
          <p:nvPr/>
        </p:nvCxnSpPr>
        <p:spPr>
          <a:xfrm flipH="1">
            <a:off x="10724258" y="3756308"/>
            <a:ext cx="263600" cy="6945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B2147CC-EEF2-44D9-A1D5-620477AB6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" y="3547571"/>
            <a:ext cx="6451545" cy="32429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974997-9F7F-42D4-9314-1EC58C8215C5}"/>
              </a:ext>
            </a:extLst>
          </p:cNvPr>
          <p:cNvSpPr txBox="1"/>
          <p:nvPr/>
        </p:nvSpPr>
        <p:spPr>
          <a:xfrm>
            <a:off x="676940" y="6421169"/>
            <a:ext cx="1949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Kumar &amp; Cho 2013</a:t>
            </a:r>
          </a:p>
        </p:txBody>
      </p:sp>
    </p:spTree>
    <p:extLst>
      <p:ext uri="{BB962C8B-B14F-4D97-AF65-F5344CB8AC3E}">
        <p14:creationId xmlns:p14="http://schemas.microsoft.com/office/powerpoint/2010/main" val="49248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67D05-0D96-48EB-ABC5-554614C28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99446-140A-4116-ADC7-BE02183F5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545" y="2346620"/>
            <a:ext cx="10515600" cy="4351338"/>
          </a:xfrm>
        </p:spPr>
        <p:txBody>
          <a:bodyPr>
            <a:normAutofit/>
          </a:bodyPr>
          <a:lstStyle/>
          <a:p>
            <a:r>
              <a:rPr lang="en-US" sz="4400" dirty="0"/>
              <a:t>Simulations</a:t>
            </a:r>
          </a:p>
          <a:p>
            <a:pPr lvl="1"/>
            <a:r>
              <a:rPr lang="en-US" sz="4400" dirty="0"/>
              <a:t>Setup, runs, theory  and conclusions</a:t>
            </a:r>
          </a:p>
          <a:p>
            <a:r>
              <a:rPr lang="en-US" sz="4400" dirty="0"/>
              <a:t>Observations Indicators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44240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6A131-5555-4AC7-B14E-8E77310BA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38150" cy="1325563"/>
          </a:xfrm>
        </p:spPr>
        <p:txBody>
          <a:bodyPr/>
          <a:lstStyle/>
          <a:p>
            <a:r>
              <a:rPr lang="en-US" dirty="0"/>
              <a:t>Initial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A8AF0F-B85A-4A10-8388-02C83CF31A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" y="1325563"/>
                <a:ext cx="6316910" cy="2654096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Resistive MHD simulation</a:t>
                </a:r>
              </a:p>
              <a:p>
                <a:r>
                  <a:rPr lang="en-US" dirty="0"/>
                  <a:t>Coronal plasma with an enveloped Harris current sheet: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tanh(y/a)cos(2pi/b)</a:t>
                </a:r>
              </a:p>
              <a:p>
                <a:pPr lvl="2"/>
                <a:r>
                  <a:rPr lang="en-US" dirty="0"/>
                  <a:t>a= 0.5 Mm, b = 25 Mm</a:t>
                </a:r>
              </a:p>
              <a:p>
                <a:pPr lvl="1"/>
                <a:r>
                  <a:rPr lang="en-US" i="1" dirty="0"/>
                  <a:t> Bz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b="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=1.5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8 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6 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≈0.02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pertubation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initiate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reconnetion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Periodic boundaries in all directions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A8AF0F-B85A-4A10-8388-02C83CF31A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" y="1325563"/>
                <a:ext cx="6316910" cy="2654096"/>
              </a:xfrm>
              <a:blipFill>
                <a:blip r:embed="rId2"/>
                <a:stretch>
                  <a:fillRect l="-869" t="-4128" b="-2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B9F3703-E2C4-43BA-943F-AF10A440A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781" y="308861"/>
            <a:ext cx="4567238" cy="3241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A3236A-0B49-424B-AB29-1264BA9F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0" y="3618173"/>
            <a:ext cx="4876800" cy="32174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4F7CEA4-AF53-44D8-9167-734EA46D5D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31314054"/>
                  </p:ext>
                </p:extLst>
              </p:nvPr>
            </p:nvGraphicFramePr>
            <p:xfrm>
              <a:off x="203200" y="4532871"/>
              <a:ext cx="6650040" cy="1752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30008">
                      <a:extLst>
                        <a:ext uri="{9D8B030D-6E8A-4147-A177-3AD203B41FA5}">
                          <a16:colId xmlns:a16="http://schemas.microsoft.com/office/drawing/2014/main" val="2213765122"/>
                        </a:ext>
                      </a:extLst>
                    </a:gridCol>
                    <a:gridCol w="1330008">
                      <a:extLst>
                        <a:ext uri="{9D8B030D-6E8A-4147-A177-3AD203B41FA5}">
                          <a16:colId xmlns:a16="http://schemas.microsoft.com/office/drawing/2014/main" val="4037412425"/>
                        </a:ext>
                      </a:extLst>
                    </a:gridCol>
                    <a:gridCol w="1330008">
                      <a:extLst>
                        <a:ext uri="{9D8B030D-6E8A-4147-A177-3AD203B41FA5}">
                          <a16:colId xmlns:a16="http://schemas.microsoft.com/office/drawing/2014/main" val="222318310"/>
                        </a:ext>
                      </a:extLst>
                    </a:gridCol>
                    <a:gridCol w="1330008">
                      <a:extLst>
                        <a:ext uri="{9D8B030D-6E8A-4147-A177-3AD203B41FA5}">
                          <a16:colId xmlns:a16="http://schemas.microsoft.com/office/drawing/2014/main" val="321946495"/>
                        </a:ext>
                      </a:extLst>
                    </a:gridCol>
                    <a:gridCol w="1330008">
                      <a:extLst>
                        <a:ext uri="{9D8B030D-6E8A-4147-A177-3AD203B41FA5}">
                          <a16:colId xmlns:a16="http://schemas.microsoft.com/office/drawing/2014/main" val="40031741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Name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Lx, Ly, </a:t>
                          </a:r>
                          <a:r>
                            <a:rPr lang="en-US" dirty="0" err="1"/>
                            <a:t>Lz</a:t>
                          </a:r>
                          <a:r>
                            <a:rPr lang="en-US" dirty="0"/>
                            <a:t> (Mm)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𝑩𝒙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𝑩𝒛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/>
                            <a:t>θ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59952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100x100x50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80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0529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100x100x50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49674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100x100x50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84244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4F7CEA4-AF53-44D8-9167-734EA46D5D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31314054"/>
                  </p:ext>
                </p:extLst>
              </p:nvPr>
            </p:nvGraphicFramePr>
            <p:xfrm>
              <a:off x="203200" y="4532871"/>
              <a:ext cx="6650040" cy="1752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30008">
                      <a:extLst>
                        <a:ext uri="{9D8B030D-6E8A-4147-A177-3AD203B41FA5}">
                          <a16:colId xmlns:a16="http://schemas.microsoft.com/office/drawing/2014/main" val="2213765122"/>
                        </a:ext>
                      </a:extLst>
                    </a:gridCol>
                    <a:gridCol w="1330008">
                      <a:extLst>
                        <a:ext uri="{9D8B030D-6E8A-4147-A177-3AD203B41FA5}">
                          <a16:colId xmlns:a16="http://schemas.microsoft.com/office/drawing/2014/main" val="4037412425"/>
                        </a:ext>
                      </a:extLst>
                    </a:gridCol>
                    <a:gridCol w="1330008">
                      <a:extLst>
                        <a:ext uri="{9D8B030D-6E8A-4147-A177-3AD203B41FA5}">
                          <a16:colId xmlns:a16="http://schemas.microsoft.com/office/drawing/2014/main" val="222318310"/>
                        </a:ext>
                      </a:extLst>
                    </a:gridCol>
                    <a:gridCol w="1330008">
                      <a:extLst>
                        <a:ext uri="{9D8B030D-6E8A-4147-A177-3AD203B41FA5}">
                          <a16:colId xmlns:a16="http://schemas.microsoft.com/office/drawing/2014/main" val="321946495"/>
                        </a:ext>
                      </a:extLst>
                    </a:gridCol>
                    <a:gridCol w="1330008">
                      <a:extLst>
                        <a:ext uri="{9D8B030D-6E8A-4147-A177-3AD203B41FA5}">
                          <a16:colId xmlns:a16="http://schemas.microsoft.com/office/drawing/2014/main" val="4003174173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Name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Lx, Ly, </a:t>
                          </a:r>
                          <a:r>
                            <a:rPr lang="en-US" dirty="0" err="1"/>
                            <a:t>Lz</a:t>
                          </a:r>
                          <a:r>
                            <a:rPr lang="en-US" dirty="0"/>
                            <a:t> (Mm)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00917" t="-4717" r="-202294" b="-1858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99543" t="-4717" r="-101370" b="-1858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/>
                            <a:t>θ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59952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100x100x50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80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0529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100x100x50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49674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100x100x50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842443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3952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diagram&#10;&#10;Description automatically generated">
            <a:extLst>
              <a:ext uri="{FF2B5EF4-FFF2-40B4-BE49-F238E27FC236}">
                <a16:creationId xmlns:a16="http://schemas.microsoft.com/office/drawing/2014/main" id="{19B435B3-1E39-4802-8BA4-E5E0A4B26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748" y="0"/>
            <a:ext cx="771325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FADFE2-CA8D-43D1-AEDA-35DF28BB2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13" y="1750120"/>
            <a:ext cx="3735663" cy="265158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2A8EA89-3B4F-460B-9F03-5F6B614C13E5}"/>
              </a:ext>
            </a:extLst>
          </p:cNvPr>
          <p:cNvSpPr/>
          <p:nvPr/>
        </p:nvSpPr>
        <p:spPr>
          <a:xfrm>
            <a:off x="2009745" y="2014322"/>
            <a:ext cx="116350" cy="1978925"/>
          </a:xfrm>
          <a:prstGeom prst="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EBE329-7B2D-40FA-9F1A-D52077A74885}"/>
              </a:ext>
            </a:extLst>
          </p:cNvPr>
          <p:cNvSpPr txBox="1"/>
          <p:nvPr/>
        </p:nvSpPr>
        <p:spPr>
          <a:xfrm>
            <a:off x="1403896" y="2014322"/>
            <a:ext cx="605848" cy="1978925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F85847-30E2-4576-BA3B-F3A3310E9839}"/>
              </a:ext>
            </a:extLst>
          </p:cNvPr>
          <p:cNvSpPr txBox="1"/>
          <p:nvPr/>
        </p:nvSpPr>
        <p:spPr>
          <a:xfrm>
            <a:off x="2126094" y="2014322"/>
            <a:ext cx="605848" cy="1978925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FC53C3-14A9-4C14-A0D0-91E7BBAB32E6}"/>
              </a:ext>
            </a:extLst>
          </p:cNvPr>
          <p:cNvSpPr txBox="1"/>
          <p:nvPr/>
        </p:nvSpPr>
        <p:spPr>
          <a:xfrm>
            <a:off x="664618" y="4401708"/>
            <a:ext cx="220399" cy="181853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4559A9-6C71-4CE7-9553-DAA644594424}"/>
              </a:ext>
            </a:extLst>
          </p:cNvPr>
          <p:cNvSpPr txBox="1"/>
          <p:nvPr/>
        </p:nvSpPr>
        <p:spPr>
          <a:xfrm>
            <a:off x="986616" y="4314518"/>
            <a:ext cx="156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Return current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AC8005-297B-4026-BC63-DED43488263E}"/>
              </a:ext>
            </a:extLst>
          </p:cNvPr>
          <p:cNvSpPr/>
          <p:nvPr/>
        </p:nvSpPr>
        <p:spPr>
          <a:xfrm>
            <a:off x="664618" y="4737007"/>
            <a:ext cx="220398" cy="181853"/>
          </a:xfrm>
          <a:prstGeom prst="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D29EB6-A50D-4E36-9B6E-1AE17714CF48}"/>
              </a:ext>
            </a:extLst>
          </p:cNvPr>
          <p:cNvSpPr txBox="1"/>
          <p:nvPr/>
        </p:nvSpPr>
        <p:spPr>
          <a:xfrm>
            <a:off x="986615" y="4629184"/>
            <a:ext cx="3247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Central current sheet Reconnecting current sheet, between min and max Bx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E09AA9-97A0-4F94-AAA5-38B11DCCA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13" y="88288"/>
            <a:ext cx="4423933" cy="1325563"/>
          </a:xfrm>
        </p:spPr>
        <p:txBody>
          <a:bodyPr/>
          <a:lstStyle/>
          <a:p>
            <a:r>
              <a:rPr lang="en-US" dirty="0"/>
              <a:t>3D view initial setup Sim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35148A-26F2-44BF-BBB3-98F7F5DBB745}"/>
              </a:ext>
            </a:extLst>
          </p:cNvPr>
          <p:cNvSpPr txBox="1"/>
          <p:nvPr/>
        </p:nvSpPr>
        <p:spPr>
          <a:xfrm>
            <a:off x="1" y="6133076"/>
            <a:ext cx="4101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simulation grid is adapted to resolve the central current sheet</a:t>
            </a:r>
          </a:p>
        </p:txBody>
      </p:sp>
    </p:spTree>
    <p:extLst>
      <p:ext uri="{BB962C8B-B14F-4D97-AF65-F5344CB8AC3E}">
        <p14:creationId xmlns:p14="http://schemas.microsoft.com/office/powerpoint/2010/main" val="1086596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FD7C57A5-0965-405A-AD23-08C1F09FB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28" y="0"/>
            <a:ext cx="10101743" cy="6734495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F90C92A6-64EC-4C37-ABC1-20BCE30481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7DCCC0-0791-4904-AB84-A1F978B0EC5C}"/>
              </a:ext>
            </a:extLst>
          </p:cNvPr>
          <p:cNvSpPr/>
          <p:nvPr/>
        </p:nvSpPr>
        <p:spPr>
          <a:xfrm>
            <a:off x="324927" y="3429000"/>
            <a:ext cx="11542143" cy="3581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A9C398-176B-4D71-A882-A5F2A20C4136}"/>
              </a:ext>
            </a:extLst>
          </p:cNvPr>
          <p:cNvCxnSpPr>
            <a:cxnSpLocks/>
          </p:cNvCxnSpPr>
          <p:nvPr/>
        </p:nvCxnSpPr>
        <p:spPr>
          <a:xfrm>
            <a:off x="2317630" y="681487"/>
            <a:ext cx="0" cy="26569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D933D01-C8AE-49BB-8463-915125695BDD}"/>
              </a:ext>
            </a:extLst>
          </p:cNvPr>
          <p:cNvCxnSpPr>
            <a:cxnSpLocks/>
          </p:cNvCxnSpPr>
          <p:nvPr/>
        </p:nvCxnSpPr>
        <p:spPr>
          <a:xfrm>
            <a:off x="3858883" y="681487"/>
            <a:ext cx="0" cy="26569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452FB9D-6067-407A-9FD4-B1B967C40408}"/>
              </a:ext>
            </a:extLst>
          </p:cNvPr>
          <p:cNvCxnSpPr>
            <a:cxnSpLocks/>
          </p:cNvCxnSpPr>
          <p:nvPr/>
        </p:nvCxnSpPr>
        <p:spPr>
          <a:xfrm>
            <a:off x="9946256" y="681487"/>
            <a:ext cx="0" cy="26569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hart, bar chart&#10;&#10;Description automatically generated">
            <a:extLst>
              <a:ext uri="{FF2B5EF4-FFF2-40B4-BE49-F238E27FC236}">
                <a16:creationId xmlns:a16="http://schemas.microsoft.com/office/drawing/2014/main" id="{F3D54B3C-1FF5-49AF-B34C-8E2EEB718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296" y="4827432"/>
            <a:ext cx="5258661" cy="2022561"/>
          </a:xfrm>
          <a:prstGeom prst="rect">
            <a:avLst/>
          </a:prstGeom>
        </p:spPr>
      </p:pic>
      <p:pic>
        <p:nvPicPr>
          <p:cNvPr id="22" name="Picture 21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B05D6F37-9731-4277-ACC3-F3C4397C52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940" y="4827432"/>
            <a:ext cx="5118919" cy="1968815"/>
          </a:xfrm>
          <a:prstGeom prst="rect">
            <a:avLst/>
          </a:prstGeom>
        </p:spPr>
      </p:pic>
      <p:pic>
        <p:nvPicPr>
          <p:cNvPr id="14" name="Picture 13" descr="Chart, bubble chart&#10;&#10;Description automatically generated">
            <a:extLst>
              <a:ext uri="{FF2B5EF4-FFF2-40B4-BE49-F238E27FC236}">
                <a16:creationId xmlns:a16="http://schemas.microsoft.com/office/drawing/2014/main" id="{267DD123-2756-4DA4-9ABD-695E7ACA8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674" y="4848045"/>
            <a:ext cx="5225883" cy="2009955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D62E822-F9FF-4D2D-BFE1-E580E78FDC08}"/>
              </a:ext>
            </a:extLst>
          </p:cNvPr>
          <p:cNvCxnSpPr/>
          <p:nvPr/>
        </p:nvCxnSpPr>
        <p:spPr>
          <a:xfrm flipH="1">
            <a:off x="1923691" y="3429000"/>
            <a:ext cx="393939" cy="13984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9DFB41D-0C5C-443E-9FC2-4239979EDCF4}"/>
              </a:ext>
            </a:extLst>
          </p:cNvPr>
          <p:cNvCxnSpPr>
            <a:cxnSpLocks/>
          </p:cNvCxnSpPr>
          <p:nvPr/>
        </p:nvCxnSpPr>
        <p:spPr>
          <a:xfrm>
            <a:off x="3853968" y="3383711"/>
            <a:ext cx="1882598" cy="14643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90ACD70-957E-4D04-BE3F-52180C61AAF2}"/>
              </a:ext>
            </a:extLst>
          </p:cNvPr>
          <p:cNvCxnSpPr>
            <a:cxnSpLocks/>
          </p:cNvCxnSpPr>
          <p:nvPr/>
        </p:nvCxnSpPr>
        <p:spPr>
          <a:xfrm flipH="1">
            <a:off x="9946256" y="3383711"/>
            <a:ext cx="3672" cy="13694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07E70C8-875A-4A5B-8437-0278A397EBD5}"/>
              </a:ext>
            </a:extLst>
          </p:cNvPr>
          <p:cNvSpPr txBox="1"/>
          <p:nvPr/>
        </p:nvSpPr>
        <p:spPr>
          <a:xfrm>
            <a:off x="2317630" y="3788604"/>
            <a:ext cx="188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Generation of a flux rope (Leake et al 2019)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966DF3-68CD-4B09-9BC5-C959F192D079}"/>
              </a:ext>
            </a:extLst>
          </p:cNvPr>
          <p:cNvSpPr txBox="1"/>
          <p:nvPr/>
        </p:nvSpPr>
        <p:spPr>
          <a:xfrm>
            <a:off x="5896154" y="3676290"/>
            <a:ext cx="3890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Reconnecting current sheet between two flux ropes with self generated “turbulence” (This presentation)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1A6869D-4A6D-4CD5-92F8-3C830CD6AD51}"/>
              </a:ext>
            </a:extLst>
          </p:cNvPr>
          <p:cNvSpPr/>
          <p:nvPr/>
        </p:nvSpPr>
        <p:spPr>
          <a:xfrm>
            <a:off x="11616699" y="4753155"/>
            <a:ext cx="555173" cy="2096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39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75FF4-D156-42F5-A4A5-864B79193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3937"/>
            <a:ext cx="10249786" cy="24779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Total Current in 2D and 3D</a:t>
            </a:r>
          </a:p>
        </p:txBody>
      </p:sp>
      <p:pic>
        <p:nvPicPr>
          <p:cNvPr id="6" name="J_Sim1_Zcut">
            <a:hlinkClick r:id="" action="ppaction://media"/>
            <a:extLst>
              <a:ext uri="{FF2B5EF4-FFF2-40B4-BE49-F238E27FC236}">
                <a16:creationId xmlns:a16="http://schemas.microsoft.com/office/drawing/2014/main" id="{BC5464F0-9237-489B-A1D3-A61E23D642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97732" y="1137684"/>
            <a:ext cx="14705820" cy="5656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443047-A6CB-454B-ACD5-D065F1A0F02E}"/>
              </a:ext>
            </a:extLst>
          </p:cNvPr>
          <p:cNvSpPr txBox="1"/>
          <p:nvPr/>
        </p:nvSpPr>
        <p:spPr>
          <a:xfrm>
            <a:off x="5050465" y="6488668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[Mm]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A6EE09-1A1A-4947-83B6-04B6BFEDD709}"/>
              </a:ext>
            </a:extLst>
          </p:cNvPr>
          <p:cNvSpPr txBox="1"/>
          <p:nvPr/>
        </p:nvSpPr>
        <p:spPr>
          <a:xfrm rot="16200000">
            <a:off x="-549349" y="3781207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[Mm]</a:t>
            </a:r>
          </a:p>
        </p:txBody>
      </p:sp>
    </p:spTree>
    <p:extLst>
      <p:ext uri="{BB962C8B-B14F-4D97-AF65-F5344CB8AC3E}">
        <p14:creationId xmlns:p14="http://schemas.microsoft.com/office/powerpoint/2010/main" val="17709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1" t="36666" r="6440" b="42789"/>
          <a:stretch/>
        </p:blipFill>
        <p:spPr>
          <a:xfrm rot="5400000">
            <a:off x="8089253" y="3508652"/>
            <a:ext cx="2633324" cy="2133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5400000">
            <a:off x="4398648" y="3344712"/>
            <a:ext cx="2537433" cy="2286000"/>
            <a:chOff x="4720046" y="228600"/>
            <a:chExt cx="3128554" cy="2286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4" t="46866" r="32694" b="23781"/>
            <a:stretch/>
          </p:blipFill>
          <p:spPr>
            <a:xfrm>
              <a:off x="4720046" y="228600"/>
              <a:ext cx="3052354" cy="2286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7391400" y="1752600"/>
              <a:ext cx="457200" cy="762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1" tIns="45720" rIns="91441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39365" y="138500"/>
            <a:ext cx="3271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</a:rPr>
              <a:t>3D Tearing Instability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3460" y="1490008"/>
            <a:ext cx="345960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b="1" dirty="0">
                <a:ea typeface="Cambria Math" panose="02040503050406030204" pitchFamily="18" charset="0"/>
              </a:rPr>
              <a:t>k </a:t>
            </a:r>
            <a:r>
              <a:rPr lang="en-US" sz="2400" dirty="0">
                <a:ea typeface="Cambria Math" panose="02040503050406030204" pitchFamily="18" charset="0"/>
              </a:rPr>
              <a:t>∙ </a:t>
            </a:r>
            <a:r>
              <a:rPr lang="en-US" sz="2400" b="1" dirty="0">
                <a:ea typeface="Cambria Math" panose="02040503050406030204" pitchFamily="18" charset="0"/>
              </a:rPr>
              <a:t>B</a:t>
            </a:r>
            <a:r>
              <a:rPr lang="en-US" sz="2400" dirty="0">
                <a:ea typeface="Cambria Math" panose="02040503050406030204" pitchFamily="18" charset="0"/>
              </a:rPr>
              <a:t> = 0</a:t>
            </a:r>
          </a:p>
          <a:p>
            <a:pPr>
              <a:lnSpc>
                <a:spcPct val="200000"/>
              </a:lnSpc>
            </a:pPr>
            <a:r>
              <a:rPr lang="en-US" dirty="0">
                <a:ea typeface="Cambria Math" panose="02040503050406030204" pitchFamily="18" charset="0"/>
              </a:rPr>
              <a:t>(m, n) mode:</a:t>
            </a:r>
          </a:p>
          <a:p>
            <a:r>
              <a:rPr lang="en-US" dirty="0">
                <a:ea typeface="Cambria Math" panose="02040503050406030204" pitchFamily="18" charset="0"/>
              </a:rPr>
              <a:t>m </a:t>
            </a:r>
            <a:r>
              <a:rPr lang="en-US" dirty="0">
                <a:latin typeface="Symbol" panose="05050102010706020507" pitchFamily="18" charset="2"/>
                <a:ea typeface="Cambria Math" panose="02040503050406030204" pitchFamily="18" charset="0"/>
              </a:rPr>
              <a:t>l</a:t>
            </a:r>
            <a:r>
              <a:rPr lang="en-US" baseline="-25000" dirty="0">
                <a:ea typeface="Cambria Math" panose="02040503050406030204" pitchFamily="18" charset="0"/>
              </a:rPr>
              <a:t>x</a:t>
            </a:r>
            <a:r>
              <a:rPr lang="en-US" dirty="0">
                <a:ea typeface="Cambria Math" panose="02040503050406030204" pitchFamily="18" charset="0"/>
              </a:rPr>
              <a:t> = L</a:t>
            </a:r>
            <a:r>
              <a:rPr lang="en-US" baseline="-25000" dirty="0">
                <a:ea typeface="Cambria Math" panose="02040503050406030204" pitchFamily="18" charset="0"/>
              </a:rPr>
              <a:t>x</a:t>
            </a:r>
            <a:r>
              <a:rPr lang="en-US" dirty="0">
                <a:ea typeface="Cambria Math" panose="02040503050406030204" pitchFamily="18" charset="0"/>
              </a:rPr>
              <a:t>   (shear field direction)</a:t>
            </a:r>
          </a:p>
          <a:p>
            <a:r>
              <a:rPr lang="en-US" dirty="0">
                <a:ea typeface="Cambria Math" panose="02040503050406030204" pitchFamily="18" charset="0"/>
              </a:rPr>
              <a:t>n </a:t>
            </a:r>
            <a:r>
              <a:rPr lang="en-US" dirty="0" err="1">
                <a:latin typeface="Symbol" panose="05050102010706020507" pitchFamily="18" charset="2"/>
                <a:ea typeface="Cambria Math" panose="02040503050406030204" pitchFamily="18" charset="0"/>
              </a:rPr>
              <a:t>l</a:t>
            </a:r>
            <a:r>
              <a:rPr lang="en-US" baseline="-25000" dirty="0" err="1">
                <a:ea typeface="Cambria Math" panose="02040503050406030204" pitchFamily="18" charset="0"/>
              </a:rPr>
              <a:t>z</a:t>
            </a:r>
            <a:r>
              <a:rPr lang="en-US" dirty="0">
                <a:ea typeface="Cambria Math" panose="02040503050406030204" pitchFamily="18" charset="0"/>
              </a:rPr>
              <a:t>  = </a:t>
            </a:r>
            <a:r>
              <a:rPr lang="en-US" dirty="0" err="1">
                <a:ea typeface="Cambria Math" panose="02040503050406030204" pitchFamily="18" charset="0"/>
              </a:rPr>
              <a:t>L</a:t>
            </a:r>
            <a:r>
              <a:rPr lang="en-US" baseline="-25000" dirty="0" err="1">
                <a:ea typeface="Cambria Math" panose="02040503050406030204" pitchFamily="18" charset="0"/>
              </a:rPr>
              <a:t>z</a:t>
            </a:r>
            <a:r>
              <a:rPr lang="en-US" dirty="0">
                <a:ea typeface="Cambria Math" panose="02040503050406030204" pitchFamily="18" charset="0"/>
              </a:rPr>
              <a:t>   (guide field direction)</a:t>
            </a:r>
          </a:p>
        </p:txBody>
      </p:sp>
      <p:pic>
        <p:nvPicPr>
          <p:cNvPr id="13" name="Picture 12" descr="A picture containing person, water, table, air&#10;&#10;Description automatically generated">
            <a:extLst>
              <a:ext uri="{FF2B5EF4-FFF2-40B4-BE49-F238E27FC236}">
                <a16:creationId xmlns:a16="http://schemas.microsoft.com/office/drawing/2014/main" id="{AC0547E0-1086-4270-B4E0-A61E4F6D6E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852" y="91072"/>
            <a:ext cx="3624146" cy="29393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766E09-45D7-40E2-A348-6589922F2DCB}"/>
              </a:ext>
            </a:extLst>
          </p:cNvPr>
          <p:cNvSpPr txBox="1"/>
          <p:nvPr/>
        </p:nvSpPr>
        <p:spPr>
          <a:xfrm>
            <a:off x="3961968" y="1"/>
            <a:ext cx="382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Sheared Magnetic Field Profile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925AA1-0C9B-4CE5-8C40-3E4EA6C1CC6B}"/>
              </a:ext>
            </a:extLst>
          </p:cNvPr>
          <p:cNvSpPr/>
          <p:nvPr/>
        </p:nvSpPr>
        <p:spPr bwMode="auto">
          <a:xfrm>
            <a:off x="5378125" y="608266"/>
            <a:ext cx="500909" cy="1938992"/>
          </a:xfrm>
          <a:prstGeom prst="rect">
            <a:avLst/>
          </a:prstGeom>
          <a:solidFill>
            <a:srgbClr val="FFFF00">
              <a:alpha val="1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1" tIns="45720" rIns="91441" bIns="45720" numCol="1" rtlCol="0" anchor="t" anchorCtr="0" compatLnSpc="1">
            <a:prstTxWarp prst="textNoShape">
              <a:avLst/>
            </a:prstTxWarp>
          </a:bodyPr>
          <a:lstStyle/>
          <a:p>
            <a:pPr defTabSz="91449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634FD0-417B-450A-AB7F-B78E4D03FB2B}"/>
              </a:ext>
            </a:extLst>
          </p:cNvPr>
          <p:cNvSpPr/>
          <p:nvPr/>
        </p:nvSpPr>
        <p:spPr bwMode="auto">
          <a:xfrm>
            <a:off x="4637135" y="3269391"/>
            <a:ext cx="2040673" cy="2331243"/>
          </a:xfrm>
          <a:prstGeom prst="rect">
            <a:avLst/>
          </a:prstGeom>
          <a:solidFill>
            <a:srgbClr val="FFFF00">
              <a:alpha val="1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1" tIns="45720" rIns="91441" bIns="45720" numCol="1" rtlCol="0" anchor="t" anchorCtr="0" compatLnSpc="1">
            <a:prstTxWarp prst="textNoShape">
              <a:avLst/>
            </a:prstTxWarp>
          </a:bodyPr>
          <a:lstStyle/>
          <a:p>
            <a:pPr defTabSz="91449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Times New Roman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0D60A9-8C83-464B-B0FB-677C16A89AC0}"/>
              </a:ext>
            </a:extLst>
          </p:cNvPr>
          <p:cNvCxnSpPr>
            <a:cxnSpLocks/>
          </p:cNvCxnSpPr>
          <p:nvPr/>
        </p:nvCxnSpPr>
        <p:spPr bwMode="auto">
          <a:xfrm flipH="1">
            <a:off x="4646343" y="2547258"/>
            <a:ext cx="731782" cy="7115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274289-41C5-46EE-8855-B8A3B25877D5}"/>
              </a:ext>
            </a:extLst>
          </p:cNvPr>
          <p:cNvCxnSpPr>
            <a:cxnSpLocks/>
          </p:cNvCxnSpPr>
          <p:nvPr/>
        </p:nvCxnSpPr>
        <p:spPr bwMode="auto">
          <a:xfrm>
            <a:off x="5879033" y="2547257"/>
            <a:ext cx="807983" cy="7115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D59F0657-8918-471B-89A1-AF4AC0F8C2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7" t="51437" r="2377" b="29973"/>
          <a:stretch/>
        </p:blipFill>
        <p:spPr>
          <a:xfrm rot="5400000">
            <a:off x="8123664" y="415152"/>
            <a:ext cx="1789021" cy="167640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EAD987A-18B3-464F-AD17-4CD5CA231CA5}"/>
              </a:ext>
            </a:extLst>
          </p:cNvPr>
          <p:cNvCxnSpPr/>
          <p:nvPr/>
        </p:nvCxnSpPr>
        <p:spPr bwMode="auto">
          <a:xfrm>
            <a:off x="1151588" y="1264278"/>
            <a:ext cx="535258" cy="5612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76A07EA-5321-4D15-82E3-5BC9299AD573}"/>
              </a:ext>
            </a:extLst>
          </p:cNvPr>
          <p:cNvCxnSpPr>
            <a:cxnSpLocks/>
          </p:cNvCxnSpPr>
          <p:nvPr/>
        </p:nvCxnSpPr>
        <p:spPr bwMode="auto">
          <a:xfrm flipH="1">
            <a:off x="2294973" y="1264278"/>
            <a:ext cx="441018" cy="5612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99C31E5-AA60-4D89-AD45-8CF0B67E4134}"/>
              </a:ext>
            </a:extLst>
          </p:cNvPr>
          <p:cNvSpPr txBox="1"/>
          <p:nvPr/>
        </p:nvSpPr>
        <p:spPr>
          <a:xfrm>
            <a:off x="222319" y="89494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Geometry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FBEAC7-14AA-404A-A017-E59420177E08}"/>
              </a:ext>
            </a:extLst>
          </p:cNvPr>
          <p:cNvSpPr txBox="1"/>
          <p:nvPr/>
        </p:nvSpPr>
        <p:spPr>
          <a:xfrm>
            <a:off x="2616114" y="89494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Profile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9F454ABD-929F-485C-BD69-E487F3C0923F}"/>
              </a:ext>
            </a:extLst>
          </p:cNvPr>
          <p:cNvSpPr/>
          <p:nvPr/>
        </p:nvSpPr>
        <p:spPr bwMode="auto">
          <a:xfrm>
            <a:off x="6969506" y="4203862"/>
            <a:ext cx="1210468" cy="299549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1" tIns="45720" rIns="91441" bIns="45720" numCol="1" rtlCol="0" anchor="t" anchorCtr="0" compatLnSpc="1">
            <a:prstTxWarp prst="textNoShape">
              <a:avLst/>
            </a:prstTxWarp>
          </a:bodyPr>
          <a:lstStyle/>
          <a:p>
            <a:pPr defTabSz="91449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Times New Roman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F40D762-0851-4CBC-89F3-135B6DA7AE35}"/>
              </a:ext>
            </a:extLst>
          </p:cNvPr>
          <p:cNvSpPr txBox="1"/>
          <p:nvPr/>
        </p:nvSpPr>
        <p:spPr>
          <a:xfrm>
            <a:off x="7643365" y="898962"/>
            <a:ext cx="769763" cy="708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1" dirty="0"/>
              <a:t>3×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F20CA2C-1230-45FF-8AAF-B693C3F000A8}"/>
              </a:ext>
            </a:extLst>
          </p:cNvPr>
          <p:cNvCxnSpPr>
            <a:cxnSpLocks/>
          </p:cNvCxnSpPr>
          <p:nvPr/>
        </p:nvCxnSpPr>
        <p:spPr bwMode="auto">
          <a:xfrm flipV="1">
            <a:off x="8691630" y="2266079"/>
            <a:ext cx="0" cy="125410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E50E7A7-5BB0-4075-B203-E75307257BDF}"/>
              </a:ext>
            </a:extLst>
          </p:cNvPr>
          <p:cNvCxnSpPr>
            <a:cxnSpLocks/>
          </p:cNvCxnSpPr>
          <p:nvPr/>
        </p:nvCxnSpPr>
        <p:spPr bwMode="auto">
          <a:xfrm flipV="1">
            <a:off x="9099211" y="2266079"/>
            <a:ext cx="0" cy="125410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967FAFC-DC41-4F2C-852F-C0E78BA3B9E2}"/>
              </a:ext>
            </a:extLst>
          </p:cNvPr>
          <p:cNvCxnSpPr>
            <a:cxnSpLocks/>
          </p:cNvCxnSpPr>
          <p:nvPr/>
        </p:nvCxnSpPr>
        <p:spPr bwMode="auto">
          <a:xfrm flipV="1">
            <a:off x="9481984" y="2266079"/>
            <a:ext cx="0" cy="125410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EB7EA72-0673-4F39-91CD-40D1940BE50A}"/>
              </a:ext>
            </a:extLst>
          </p:cNvPr>
          <p:cNvCxnSpPr>
            <a:cxnSpLocks/>
          </p:cNvCxnSpPr>
          <p:nvPr/>
        </p:nvCxnSpPr>
        <p:spPr bwMode="auto">
          <a:xfrm flipH="1">
            <a:off x="9203004" y="2547134"/>
            <a:ext cx="1305188" cy="106840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604DBAA-3573-478B-805C-097642640C74}"/>
              </a:ext>
            </a:extLst>
          </p:cNvPr>
          <p:cNvSpPr txBox="1"/>
          <p:nvPr/>
        </p:nvSpPr>
        <p:spPr>
          <a:xfrm>
            <a:off x="10508193" y="235768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Parallel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FA7F374-FBFC-4D72-9C74-13189EB5F6EC}"/>
              </a:ext>
            </a:extLst>
          </p:cNvPr>
          <p:cNvCxnSpPr>
            <a:cxnSpLocks/>
          </p:cNvCxnSpPr>
          <p:nvPr/>
        </p:nvCxnSpPr>
        <p:spPr bwMode="auto">
          <a:xfrm>
            <a:off x="8268167" y="2677196"/>
            <a:ext cx="280320" cy="93834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B9BB78E-0E8E-416B-BB27-8DFA831EAFDB}"/>
              </a:ext>
            </a:extLst>
          </p:cNvPr>
          <p:cNvCxnSpPr>
            <a:cxnSpLocks/>
          </p:cNvCxnSpPr>
          <p:nvPr/>
        </p:nvCxnSpPr>
        <p:spPr bwMode="auto">
          <a:xfrm>
            <a:off x="8303640" y="2635415"/>
            <a:ext cx="1142872" cy="98012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B3350AF-3CF8-4873-BB52-129C5055168F}"/>
              </a:ext>
            </a:extLst>
          </p:cNvPr>
          <p:cNvSpPr txBox="1"/>
          <p:nvPr/>
        </p:nvSpPr>
        <p:spPr>
          <a:xfrm>
            <a:off x="7394908" y="226607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Oblique</a:t>
            </a:r>
          </a:p>
        </p:txBody>
      </p:sp>
      <p:pic>
        <p:nvPicPr>
          <p:cNvPr id="31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119C3E51-90EF-4092-9FDB-42D225BEA5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825" y="3699346"/>
            <a:ext cx="4026871" cy="30201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4EF24C-D449-4E5D-A6A5-7C24BBC6C45D}"/>
              </a:ext>
            </a:extLst>
          </p:cNvPr>
          <p:cNvSpPr/>
          <p:nvPr/>
        </p:nvSpPr>
        <p:spPr>
          <a:xfrm>
            <a:off x="444874" y="6274965"/>
            <a:ext cx="2860645" cy="1593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15931-7C80-4C4D-8F47-AD59080EF258}"/>
              </a:ext>
            </a:extLst>
          </p:cNvPr>
          <p:cNvSpPr txBox="1"/>
          <p:nvPr/>
        </p:nvSpPr>
        <p:spPr>
          <a:xfrm>
            <a:off x="3817163" y="6026775"/>
            <a:ext cx="286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Only modes that exist in 2D, center of current sheet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991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29"/>
    </mc:Choice>
    <mc:Fallback xmlns="">
      <p:transition spd="slow" advTm="81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  <p:bldP spid="28" grpId="0"/>
      <p:bldP spid="29" grpId="0"/>
      <p:bldP spid="30" grpId="0" animBg="1"/>
      <p:bldP spid="37" grpId="0"/>
      <p:bldP spid="46" grpId="0"/>
      <p:bldP spid="51" grpId="0"/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857DC-1498-4429-BD2E-B4E524D63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Movie of only later time evolution of 3D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AD357-4CF5-47A3-BCD0-6E3E8F4F1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2D shows more and larger </a:t>
            </a:r>
            <a:r>
              <a:rPr lang="en-US" dirty="0" err="1"/>
              <a:t>plasmoids</a:t>
            </a:r>
            <a:endParaRPr lang="en-US" dirty="0"/>
          </a:p>
          <a:p>
            <a:r>
              <a:rPr lang="en-US" dirty="0"/>
              <a:t>3D have a “turbulent” layer around the current sheet</a:t>
            </a:r>
          </a:p>
          <a:p>
            <a:r>
              <a:rPr lang="en-US" dirty="0"/>
              <a:t>3D only show larger </a:t>
            </a:r>
            <a:r>
              <a:rPr lang="en-US" dirty="0" err="1"/>
              <a:t>plasmoids</a:t>
            </a:r>
            <a:r>
              <a:rPr lang="en-US" dirty="0"/>
              <a:t> when reconnection of the return current starts at the end of the run, more laminar flow</a:t>
            </a:r>
          </a:p>
          <a:p>
            <a:r>
              <a:rPr lang="en-US" dirty="0"/>
              <a:t>3D have a longer lasting reconnection process giving lower kinetic energy but  accumulated  higher thermal energy (PS: no heat conduction or radiation loss)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327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_Sim1_Zcut_index_croped">
            <a:hlinkClick r:id="" action="ppaction://media"/>
            <a:extLst>
              <a:ext uri="{FF2B5EF4-FFF2-40B4-BE49-F238E27FC236}">
                <a16:creationId xmlns:a16="http://schemas.microsoft.com/office/drawing/2014/main" id="{21B3A0CE-3E96-45DC-80AB-C6AF1C8F12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71822"/>
            <a:ext cx="12192000" cy="4689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755C20-E637-4ADF-90AA-1C0531AF5AF6}"/>
              </a:ext>
            </a:extLst>
          </p:cNvPr>
          <p:cNvSpPr txBox="1"/>
          <p:nvPr/>
        </p:nvSpPr>
        <p:spPr>
          <a:xfrm>
            <a:off x="244549" y="542260"/>
            <a:ext cx="10090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Late time evolution with expanded view along Y-axis.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96E2A-BD26-4996-B582-C5D138C3E480}"/>
              </a:ext>
            </a:extLst>
          </p:cNvPr>
          <p:cNvSpPr txBox="1"/>
          <p:nvPr/>
        </p:nvSpPr>
        <p:spPr>
          <a:xfrm>
            <a:off x="4849752" y="5991965"/>
            <a:ext cx="1006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[index]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E4075E-20C4-4174-8148-7BC58FD2AFFB}"/>
              </a:ext>
            </a:extLst>
          </p:cNvPr>
          <p:cNvSpPr txBox="1"/>
          <p:nvPr/>
        </p:nvSpPr>
        <p:spPr>
          <a:xfrm rot="16200000">
            <a:off x="333759" y="3653836"/>
            <a:ext cx="998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</a:t>
            </a:r>
            <a:r>
              <a:rPr lang="en-US"/>
              <a:t>[index]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52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2.2|22.2|9.6|7.9|6.5|8.3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5.5|5.6|1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6063</TotalTime>
  <Words>859</Words>
  <Application>Microsoft Macintosh PowerPoint</Application>
  <PresentationFormat>Widescreen</PresentationFormat>
  <Paragraphs>109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Symbol</vt:lpstr>
      <vt:lpstr>Times New Roman</vt:lpstr>
      <vt:lpstr>Office Theme</vt:lpstr>
      <vt:lpstr>Possible Consequences of the 3rd  Dimension on Reconnection</vt:lpstr>
      <vt:lpstr>Outline</vt:lpstr>
      <vt:lpstr>Initial setup</vt:lpstr>
      <vt:lpstr>3D view initial setup Sim 1</vt:lpstr>
      <vt:lpstr>PowerPoint Presentation</vt:lpstr>
      <vt:lpstr>PowerPoint Presentation</vt:lpstr>
      <vt:lpstr>PowerPoint Presentation</vt:lpstr>
      <vt:lpstr>Movie of only later time evolution of 3D</vt:lpstr>
      <vt:lpstr>PowerPoint Presentation</vt:lpstr>
      <vt:lpstr>PowerPoint Presentation</vt:lpstr>
      <vt:lpstr>Clarification </vt:lpstr>
      <vt:lpstr>Changing shear</vt:lpstr>
      <vt:lpstr>PowerPoint Presentation</vt:lpstr>
      <vt:lpstr>Conclusions</vt:lpstr>
      <vt:lpstr>Observations Indicators? no heat conduction and radiation loss included in simulation so cannot say anything about temperatures and so on.</vt:lpstr>
      <vt:lpstr>Observations Indicators? no heat conduction and radiation loss included in simulation so cannot say anything about temperatures and so on.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Consequences of the 3rd Direction </dc:title>
  <dc:creator>Daldorff, Lars Kristen Selberg (GSFC-671.0)[CATHOLIC UNIV OF AMERICA]</dc:creator>
  <cp:lastModifiedBy>Kucera, Therese A. (GSFC-6710)</cp:lastModifiedBy>
  <cp:revision>11</cp:revision>
  <dcterms:created xsi:type="dcterms:W3CDTF">2021-10-01T15:29:21Z</dcterms:created>
  <dcterms:modified xsi:type="dcterms:W3CDTF">2021-10-07T19:25:53Z</dcterms:modified>
</cp:coreProperties>
</file>